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  <p:sldId id="260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17854-B958-4FFA-BEF1-5BED67643377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4D148-763D-4122-A82F-DF310EC97F25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Planning, Community, and Culture Strategic Policy Committee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Meeting</a:t>
            </a:r>
          </a:p>
          <a:p>
            <a:r>
              <a:rPr lang="en-IE" dirty="0" smtClean="0"/>
              <a:t>9</a:t>
            </a:r>
            <a:r>
              <a:rPr lang="en-IE" baseline="30000" dirty="0" smtClean="0"/>
              <a:t>th</a:t>
            </a:r>
            <a:r>
              <a:rPr lang="en-IE" dirty="0" smtClean="0"/>
              <a:t> December, 2014</a:t>
            </a:r>
            <a:endParaRPr lang="en-I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Planning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Forward Planning</a:t>
            </a:r>
          </a:p>
          <a:p>
            <a:pPr lvl="1"/>
            <a:r>
              <a:rPr lang="en-IE" dirty="0" smtClean="0"/>
              <a:t>Local Area Plans for </a:t>
            </a:r>
            <a:r>
              <a:rPr lang="en-IE" dirty="0" err="1" smtClean="0"/>
              <a:t>Ferrybank</a:t>
            </a:r>
            <a:r>
              <a:rPr lang="en-IE" dirty="0" smtClean="0"/>
              <a:t>, </a:t>
            </a:r>
            <a:r>
              <a:rPr lang="en-IE" dirty="0" err="1" smtClean="0"/>
              <a:t>Callan</a:t>
            </a:r>
            <a:r>
              <a:rPr lang="en-IE" dirty="0" smtClean="0"/>
              <a:t>, </a:t>
            </a:r>
            <a:r>
              <a:rPr lang="en-IE" dirty="0" err="1" smtClean="0"/>
              <a:t>Castlecomer</a:t>
            </a:r>
            <a:r>
              <a:rPr lang="en-IE" dirty="0" smtClean="0"/>
              <a:t>, </a:t>
            </a:r>
            <a:r>
              <a:rPr lang="en-IE" dirty="0" err="1" smtClean="0"/>
              <a:t>Graiguenamanagh</a:t>
            </a:r>
            <a:r>
              <a:rPr lang="en-IE" dirty="0" smtClean="0"/>
              <a:t> and </a:t>
            </a:r>
            <a:r>
              <a:rPr lang="en-IE" dirty="0" err="1" smtClean="0"/>
              <a:t>Thomastown</a:t>
            </a:r>
            <a:endParaRPr lang="en-IE" dirty="0" smtClean="0"/>
          </a:p>
          <a:p>
            <a:pPr lvl="1"/>
            <a:r>
              <a:rPr lang="en-IE" dirty="0" smtClean="0"/>
              <a:t>The Abbey Quarter Master Plan and Funding</a:t>
            </a:r>
          </a:p>
          <a:p>
            <a:r>
              <a:rPr lang="en-IE" dirty="0" smtClean="0"/>
              <a:t>Taking in Charge Policy</a:t>
            </a:r>
          </a:p>
          <a:p>
            <a:r>
              <a:rPr lang="en-IE" dirty="0" smtClean="0"/>
              <a:t>Policy on Unfinished Estates</a:t>
            </a:r>
          </a:p>
          <a:p>
            <a:r>
              <a:rPr lang="en-IE" dirty="0" smtClean="0"/>
              <a:t>Development Contributions Scheme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Community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Community and Recreational Facilities Capital Grants Scheme</a:t>
            </a:r>
          </a:p>
          <a:p>
            <a:r>
              <a:rPr lang="en-IE" dirty="0" smtClean="0"/>
              <a:t>Establishment,  support and engagement of Public Participation Network</a:t>
            </a:r>
          </a:p>
          <a:p>
            <a:r>
              <a:rPr lang="en-IE" dirty="0" smtClean="0"/>
              <a:t>Development of a more robust and participatory public consultation process</a:t>
            </a:r>
          </a:p>
          <a:p>
            <a:r>
              <a:rPr lang="en-IE" dirty="0" smtClean="0"/>
              <a:t>Development of a revised County Kilkenny Play and Recreation Policy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Community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IE" dirty="0" smtClean="0"/>
              <a:t>Adopt the 2015-2020 Estate Management Plan</a:t>
            </a:r>
          </a:p>
          <a:p>
            <a:pPr lvl="0"/>
            <a:r>
              <a:rPr lang="en-IE" dirty="0" smtClean="0"/>
              <a:t>Development of a revised Estate Management Policy Document</a:t>
            </a:r>
          </a:p>
          <a:p>
            <a:pPr lvl="0"/>
            <a:r>
              <a:rPr lang="en-IE" dirty="0" smtClean="0"/>
              <a:t>Increase number and assist in the development of resident associations (City &amp; County) &amp; increase number of estate enhancement grants distributed. (</a:t>
            </a:r>
            <a:r>
              <a:rPr lang="en-IE" b="1" dirty="0" smtClean="0"/>
              <a:t>2013</a:t>
            </a:r>
            <a:r>
              <a:rPr lang="en-IE" dirty="0" smtClean="0"/>
              <a:t> – 30 grants awarded, </a:t>
            </a:r>
            <a:r>
              <a:rPr lang="en-IE" b="1" dirty="0" smtClean="0"/>
              <a:t>2014</a:t>
            </a:r>
            <a:r>
              <a:rPr lang="en-IE" dirty="0" smtClean="0"/>
              <a:t>-42 grants awarded)</a:t>
            </a:r>
          </a:p>
          <a:p>
            <a:pPr lvl="0"/>
            <a:r>
              <a:rPr lang="en-IE" dirty="0" smtClean="0"/>
              <a:t>Select 4 larger scale(estate enhancement) projects for housing estates in each electoral area</a:t>
            </a:r>
          </a:p>
          <a:p>
            <a:pPr lvl="0"/>
            <a:r>
              <a:rPr lang="en-IE" dirty="0" smtClean="0"/>
              <a:t>Further develop the 2015 Tidy Estate Award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Culture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dirty="0" smtClean="0"/>
              <a:t>Medieval Mile Initiatives</a:t>
            </a:r>
            <a:endParaRPr lang="en-IE" dirty="0" smtClean="0">
              <a:solidFill>
                <a:srgbClr val="FF0000"/>
              </a:solidFill>
            </a:endParaRPr>
          </a:p>
          <a:p>
            <a:r>
              <a:rPr lang="en-IE" dirty="0" smtClean="0"/>
              <a:t>Butler Gallery project</a:t>
            </a:r>
          </a:p>
          <a:p>
            <a:r>
              <a:rPr lang="en-IE" dirty="0" smtClean="0"/>
              <a:t>New City Library proposal</a:t>
            </a:r>
          </a:p>
          <a:p>
            <a:r>
              <a:rPr lang="en-IE" dirty="0" smtClean="0"/>
              <a:t>Proposed Carlow/Kilkenny Shared Library Service</a:t>
            </a:r>
          </a:p>
          <a:p>
            <a:r>
              <a:rPr lang="en-IE" dirty="0" smtClean="0"/>
              <a:t>Arts Strategy</a:t>
            </a:r>
          </a:p>
          <a:p>
            <a:r>
              <a:rPr lang="en-IE" dirty="0" smtClean="0"/>
              <a:t>Heritage Plan</a:t>
            </a:r>
          </a:p>
          <a:p>
            <a:r>
              <a:rPr lang="en-IE" dirty="0" smtClean="0"/>
              <a:t>Socio-Economic Value of Heritage </a:t>
            </a:r>
          </a:p>
          <a:p>
            <a:r>
              <a:rPr lang="en-IE" dirty="0" smtClean="0"/>
              <a:t>Policy on Civic Memorials </a:t>
            </a:r>
            <a:endParaRPr lang="en-I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E25564E69A1E43ABD2BB73A44C7328" ma:contentTypeVersion="0" ma:contentTypeDescription="Create a new document." ma:contentTypeScope="" ma:versionID="f65b918daa6ec10bf76084409ed6abb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4349B78-BF04-4B46-B7B6-16B4131C27F9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7207D52D-0C2D-499E-A634-DE54413676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4ADCC9-D2E8-4FE5-BD80-6207CC24B9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184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Planning, Community, and Culture Strategic Policy Committee</vt:lpstr>
      <vt:lpstr>Planning</vt:lpstr>
      <vt:lpstr>Community</vt:lpstr>
      <vt:lpstr>Community</vt:lpstr>
      <vt:lpstr>Culture</vt:lpstr>
    </vt:vector>
  </TitlesOfParts>
  <Company>Kilkenny County Council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</dc:creator>
  <cp:lastModifiedBy>lbourke</cp:lastModifiedBy>
  <cp:revision>10</cp:revision>
  <dcterms:created xsi:type="dcterms:W3CDTF">2014-12-07T18:54:11Z</dcterms:created>
  <dcterms:modified xsi:type="dcterms:W3CDTF">2014-12-12T15:25:11Z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0x0101007BE25564E69A1E43ABD2BB73A44C7328</vt:lpwstr>
  </property>
</Properties>
</file>