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19E9-5E77-461C-ABDC-223CBCA3B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22585-9C44-4E56-A985-4A2F45DBB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B0B4-7B70-42B4-9703-41E559C1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5FEFC-6EDE-4EA9-B279-CCC80989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465AD-D1E5-4426-B493-3FDC42FA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804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B008D-97C9-40B2-A4CA-3F5AFB30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56CCC-E0B5-4D9F-945F-5E45B800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3A151-D98C-44C3-975A-3FDCFEB2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20536-83B8-4D10-8C92-5E8E28F3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41311-FFE2-4BCB-9A1B-26EE66AD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990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2A754-2E76-4AD9-901A-4240FF59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5816D-77A2-43D0-A822-54E623934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9B276-DE7A-4CDE-B0EF-5443500E9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EC9B4-EAE9-4A71-B15A-44DB5BCF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3E33-C410-4FEF-8FC5-C2A89046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76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4600-FA99-4E9D-82DE-5CF0F9AA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7881B-B10F-4B09-9EC4-64850557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F864-3130-4C49-A352-3867469D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66FDD-44D0-4A4C-99B9-82FA8E0D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9D9B-E041-434A-ADA9-4F10A749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044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DAB9-DF50-4DB3-BF50-B2B49B7F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51F18-1BA9-4EE6-B11B-E71EB6DFC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F3202-CC58-492F-B4EB-D48D99F9D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6F411-2B18-4706-9C67-567D7EBA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266A7-AC7B-4979-94D9-77C74C1F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6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CD07-DA35-4D5F-8491-70BCEA2C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3039-1ACF-49BF-87A3-E34B1DC4D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ED211-F6CD-4A9B-8C5E-E7B239BBA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846CE-60F1-459C-BD6E-88EC9885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89CEB-F33B-4528-BD15-A358344C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EF3D6-B01B-4206-B0A1-3ADEDD9DC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581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96C8-CC1C-4AB6-8AE8-0827F906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8C2D-EFD5-4FD0-8DEE-300C927CD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19C53-DAD1-4E2F-8399-77BCAC89D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F4228-DA88-4D04-9F00-9DCE0954C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DC453-83D9-4B4E-A56C-3F97C7E83D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D63229-E2F0-408A-B6E6-3B09AF9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99C42F-6197-4B63-9EB9-EAD4A31F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298CF4-2F41-4E04-9591-85589E0C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92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621E-34C0-4269-A6F4-AEEEC4345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01928-FECC-473C-B0E9-4CAD910D9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37A0A-B877-48D4-872B-3CF3507F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E00F2-841D-40C2-B02D-AB2DC35E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51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34B31-1D26-4D62-8F99-87FCE2C8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E2989-B39C-4B20-840E-A6D197E7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79E8D-ECFC-4ABA-B8F0-3B2156AA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969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F797-6E12-4151-BF3E-2A11CCB6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3FC12-7800-424A-8EA0-A1BA76747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153940-1FBD-4F19-A6A9-557A3CFEC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B57C0-6DB5-4770-BB4C-81A35B4F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E3575-39DD-47CA-825D-A10870C87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8FE80-E461-4608-8FDD-BA5EDD1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981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C709-F052-457A-B270-C2B0E93A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61A59-8F58-49C7-88EC-BF796F6E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249C7-FA35-451D-94A0-44F9831AA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15C16-E1AA-4931-8869-0A39A2495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D5472-D1F0-47B0-BD5A-CEAB0BB4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AAA0C-B799-4B0E-915D-2B03124DE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521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FBAED-AB10-4026-A570-FC5F0C9E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58D8A-86CB-4877-92BA-1D28FB134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28DB-F006-4738-A743-11961C2E1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89CE-72A0-4AE2-A8E9-6ACBDFDC446B}" type="datetimeFigureOut">
              <a:rPr lang="en-IE" smtClean="0"/>
              <a:t>15/02/2021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33B93-7272-41CE-AD4C-E59803B1E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3A257-5130-4B07-BDA7-BDBE1F609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151E-2CFC-42FC-8718-C480DE0F33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412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AE3A-FB53-4356-AF07-F36C7E68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6888"/>
          </a:xfrm>
        </p:spPr>
        <p:txBody>
          <a:bodyPr>
            <a:normAutofit/>
          </a:bodyPr>
          <a:lstStyle/>
          <a:p>
            <a:r>
              <a:rPr lang="en-US" sz="4400" dirty="0" err="1"/>
              <a:t>Urlingford</a:t>
            </a:r>
            <a:r>
              <a:rPr lang="en-US" sz="4400" dirty="0"/>
              <a:t> Fire Station</a:t>
            </a:r>
            <a:endParaRPr lang="en-I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0F627-0590-4665-952D-CAF6B4CC0B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74752"/>
            <a:ext cx="9144000" cy="3573710"/>
          </a:xfrm>
        </p:spPr>
        <p:txBody>
          <a:bodyPr/>
          <a:lstStyle/>
          <a:p>
            <a:r>
              <a:rPr lang="en-US" dirty="0"/>
              <a:t>Process To-Date</a:t>
            </a:r>
          </a:p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Current </a:t>
            </a:r>
            <a:r>
              <a:rPr lang="en-US" dirty="0" err="1"/>
              <a:t>Urlingford</a:t>
            </a:r>
            <a:r>
              <a:rPr lang="en-US" dirty="0"/>
              <a:t> Fire Station not fit for purpose and unsuitable for renovation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Site Identified to rear of </a:t>
            </a:r>
            <a:r>
              <a:rPr lang="en-US" dirty="0" err="1"/>
              <a:t>Urlingford</a:t>
            </a:r>
            <a:r>
              <a:rPr lang="en-US" dirty="0"/>
              <a:t> Library for new fire station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Design Team Appointed 2019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Funding Approval Received Dec 2020 – €1.7m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1523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4E94-A275-4C84-A58A-75FE385E2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Planning Process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D7386-49E4-4B91-8AB4-35F69EED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IE" dirty="0"/>
              <a:t>Plans nearing completion </a:t>
            </a:r>
          </a:p>
          <a:p>
            <a:r>
              <a:rPr lang="en-IE" dirty="0"/>
              <a:t>Part 8 process to commence shortly</a:t>
            </a:r>
          </a:p>
          <a:p>
            <a:r>
              <a:rPr lang="en-IE" dirty="0"/>
              <a:t>Public Consultation Period www.Consult.Kilkenny.ie</a:t>
            </a:r>
          </a:p>
          <a:p>
            <a:r>
              <a:rPr lang="en-IE" dirty="0"/>
              <a:t>Recommendation to Council for decision expected  at the May/June Meeting of Council</a:t>
            </a:r>
          </a:p>
        </p:txBody>
      </p:sp>
    </p:spTree>
    <p:extLst>
      <p:ext uri="{BB962C8B-B14F-4D97-AF65-F5344CB8AC3E}">
        <p14:creationId xmlns:p14="http://schemas.microsoft.com/office/powerpoint/2010/main" val="315332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3ACA-354E-4DF5-9EF5-88771C8C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Site Location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7A55-0471-4E85-B332-C4112D595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Insert Layout</a:t>
            </a:r>
            <a:endParaRPr lang="en-I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2BDCEA-EE56-4973-981B-4EF744C3A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99858"/>
              </p:ext>
            </p:extLst>
          </p:nvPr>
        </p:nvGraphicFramePr>
        <p:xfrm>
          <a:off x="1091091" y="-51999"/>
          <a:ext cx="9856540" cy="696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22707311" imgH="16040074" progId="AcroExch.Document.DC">
                  <p:embed/>
                </p:oleObj>
              </mc:Choice>
              <mc:Fallback>
                <p:oleObj name="Acrobat Document" r:id="rId3" imgW="22707311" imgH="1604007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1091" y="-51999"/>
                        <a:ext cx="9856540" cy="696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6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71EB-B06C-4DD2-A037-302D71D7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6155-DDEC-497F-8B07-479AF0D3E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D2C48B-5447-4D83-929D-3899362BC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297645"/>
              </p:ext>
            </p:extLst>
          </p:nvPr>
        </p:nvGraphicFramePr>
        <p:xfrm>
          <a:off x="562062" y="0"/>
          <a:ext cx="9613784" cy="679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Acrobat Document" r:id="rId3" imgW="11344112" imgH="8020037" progId="AcroExch.Document.DC">
                  <p:embed/>
                </p:oleObj>
              </mc:Choice>
              <mc:Fallback>
                <p:oleObj name="Acrobat Document" r:id="rId3" imgW="11344112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62" y="0"/>
                        <a:ext cx="9613784" cy="6796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6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F41F9-C383-4850-9795-000949C2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1A8C00-3A4F-4BDF-A900-BCE3829C668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613340"/>
              </p:ext>
            </p:extLst>
          </p:nvPr>
        </p:nvGraphicFramePr>
        <p:xfrm>
          <a:off x="529015" y="-18320"/>
          <a:ext cx="11366573" cy="6876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11344112" imgH="8020037" progId="AcroExch.Document.DC">
                  <p:embed/>
                </p:oleObj>
              </mc:Choice>
              <mc:Fallback>
                <p:oleObj name="Acrobat Document" r:id="rId3" imgW="11344112" imgH="802003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015" y="-18320"/>
                        <a:ext cx="11366573" cy="6876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05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858B3-AB61-4C53-AA52-BEBA2F40B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&amp; Rescue Service North Kilkenny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56B04-4AB4-4B3C-8E8D-EAD28924E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IE" dirty="0"/>
              <a:t>This new station will add capacity for training and service provision ensuring a high quality Fire &amp; Rescue service for north Kilkenny into the future.</a:t>
            </a:r>
          </a:p>
          <a:p>
            <a:r>
              <a:rPr lang="en-IE" dirty="0"/>
              <a:t>This new station will facilitate the upgrading of equipment to include the acquisition of a new fire tender</a:t>
            </a:r>
          </a:p>
          <a:p>
            <a:r>
              <a:rPr lang="en-IE" dirty="0"/>
              <a:t>Building on the provision of a new station at </a:t>
            </a:r>
            <a:r>
              <a:rPr lang="en-IE" dirty="0" err="1"/>
              <a:t>Graiguenamanagh</a:t>
            </a:r>
            <a:r>
              <a:rPr lang="en-IE" dirty="0"/>
              <a:t> in the south of the county this station represents a significant investment in emergency service provision for County Kilkenny. </a:t>
            </a:r>
          </a:p>
        </p:txBody>
      </p:sp>
    </p:spTree>
    <p:extLst>
      <p:ext uri="{BB962C8B-B14F-4D97-AF65-F5344CB8AC3E}">
        <p14:creationId xmlns:p14="http://schemas.microsoft.com/office/powerpoint/2010/main" val="75372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159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Acrobat Document</vt:lpstr>
      <vt:lpstr>Urlingford Fire Station</vt:lpstr>
      <vt:lpstr>Planning Process</vt:lpstr>
      <vt:lpstr>Site Location</vt:lpstr>
      <vt:lpstr>PowerPoint Presentation</vt:lpstr>
      <vt:lpstr>PowerPoint Presentation</vt:lpstr>
      <vt:lpstr>Fire &amp; Rescue Service North Kilkenny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Urlingford Fire Station</dc:title>
  <dc:creator>Mary Mulholland</dc:creator>
  <cp:lastModifiedBy>Brenda Kelly</cp:lastModifiedBy>
  <cp:revision>12</cp:revision>
  <dcterms:created xsi:type="dcterms:W3CDTF">2021-02-15T12:08:40Z</dcterms:created>
  <dcterms:modified xsi:type="dcterms:W3CDTF">2021-02-15T14:54:44Z</dcterms:modified>
</cp:coreProperties>
</file>