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377" r:id="rId5"/>
    <p:sldId id="387" r:id="rId6"/>
    <p:sldId id="259" r:id="rId7"/>
    <p:sldId id="261" r:id="rId8"/>
    <p:sldId id="322" r:id="rId9"/>
    <p:sldId id="367" r:id="rId10"/>
    <p:sldId id="384" r:id="rId11"/>
    <p:sldId id="287" r:id="rId12"/>
    <p:sldId id="379" r:id="rId13"/>
    <p:sldId id="380" r:id="rId14"/>
    <p:sldId id="382" r:id="rId15"/>
    <p:sldId id="383" r:id="rId16"/>
    <p:sldId id="378" r:id="rId17"/>
    <p:sldId id="368" r:id="rId18"/>
    <p:sldId id="389" r:id="rId19"/>
    <p:sldId id="386" r:id="rId20"/>
    <p:sldId id="388" r:id="rId21"/>
    <p:sldId id="390" r:id="rId22"/>
    <p:sldId id="392" r:id="rId23"/>
    <p:sldId id="391" r:id="rId24"/>
    <p:sldId id="306" r:id="rId25"/>
    <p:sldId id="385" r:id="rId26"/>
    <p:sldId id="362" r:id="rId27"/>
    <p:sldId id="393" r:id="rId28"/>
    <p:sldId id="310" r:id="rId29"/>
    <p:sldId id="300" r:id="rId30"/>
    <p:sldId id="299" r:id="rId31"/>
  </p:sldIdLst>
  <p:sldSz cx="9144000" cy="6858000" type="screen4x3"/>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C66"/>
    <a:srgbClr val="0428A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1629" autoAdjust="0"/>
    <p:restoredTop sz="95183" autoAdjust="0"/>
  </p:normalViewPr>
  <p:slideViewPr>
    <p:cSldViewPr snapToGrid="0">
      <p:cViewPr varScale="1">
        <p:scale>
          <a:sx n="107" d="100"/>
          <a:sy n="107" d="100"/>
        </p:scale>
        <p:origin x="-1650" y="-84"/>
      </p:cViewPr>
      <p:guideLst>
        <p:guide orient="horz" pos="2160"/>
        <p:guide pos="2880"/>
      </p:guideLst>
    </p:cSldViewPr>
  </p:slideViewPr>
  <p:outlineViewPr>
    <p:cViewPr>
      <p:scale>
        <a:sx n="33" d="100"/>
        <a:sy n="33" d="100"/>
      </p:scale>
      <p:origin x="0" y="-1190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2708" y="74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EFE249-A160-458E-9B2E-082F90770B5D}" type="doc">
      <dgm:prSet loTypeId="urn:microsoft.com/office/officeart/2005/8/layout/hierarchy1" loCatId="hierarchy" qsTypeId="urn:microsoft.com/office/officeart/2005/8/quickstyle/simple1" qsCatId="simple" csTypeId="urn:microsoft.com/office/officeart/2005/8/colors/colorful1#1" csCatId="colorful" phldr="1"/>
      <dgm:spPr/>
      <dgm:t>
        <a:bodyPr/>
        <a:lstStyle/>
        <a:p>
          <a:endParaRPr lang="en-US"/>
        </a:p>
      </dgm:t>
    </dgm:pt>
    <dgm:pt modelId="{1D69A3DD-AADC-4F55-9DF2-D090C7F68F54}">
      <dgm:prSet phldrT="[Text]" custT="1">
        <dgm:style>
          <a:lnRef idx="2">
            <a:schemeClr val="accent3"/>
          </a:lnRef>
          <a:fillRef idx="1">
            <a:schemeClr val="lt1"/>
          </a:fillRef>
          <a:effectRef idx="0">
            <a:schemeClr val="accent3"/>
          </a:effectRef>
          <a:fontRef idx="minor">
            <a:schemeClr val="dk1"/>
          </a:fontRef>
        </dgm:style>
      </dgm:prSet>
      <dgm:spPr/>
      <dgm:t>
        <a:bodyPr/>
        <a:lstStyle/>
        <a:p>
          <a:r>
            <a:rPr lang="en-IE" sz="1200" dirty="0"/>
            <a:t>National Lead</a:t>
          </a:r>
          <a:endParaRPr lang="en-US" sz="1200" dirty="0"/>
        </a:p>
      </dgm:t>
    </dgm:pt>
    <dgm:pt modelId="{FB8A7345-128B-48B2-9161-24B7B32ABD2D}" type="parTrans" cxnId="{B1272FA5-2A19-4325-8E16-FEC41E1B9E71}">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2D253326-913A-49E7-8AF0-F8D063E9663A}" type="sibTrans" cxnId="{B1272FA5-2A19-4325-8E16-FEC41E1B9E71}">
      <dgm:prSet/>
      <dgm:spPr/>
      <dgm:t>
        <a:bodyPr/>
        <a:lstStyle/>
        <a:p>
          <a:endParaRPr lang="en-US"/>
        </a:p>
      </dgm:t>
    </dgm:pt>
    <dgm:pt modelId="{AB8DA81F-6D65-425A-BA0D-932E1096D0CA}">
      <dgm:prSet phldrT="[Text]" custT="1">
        <dgm:style>
          <a:lnRef idx="2">
            <a:schemeClr val="accent2"/>
          </a:lnRef>
          <a:fillRef idx="1">
            <a:schemeClr val="lt1"/>
          </a:fillRef>
          <a:effectRef idx="0">
            <a:schemeClr val="accent2"/>
          </a:effectRef>
          <a:fontRef idx="minor">
            <a:schemeClr val="dk1"/>
          </a:fontRef>
        </dgm:style>
      </dgm:prSet>
      <dgm:spPr>
        <a:solidFill>
          <a:schemeClr val="lt1">
            <a:alpha val="90000"/>
          </a:schemeClr>
        </a:solidFill>
      </dgm:spPr>
      <dgm:t>
        <a:bodyPr/>
        <a:lstStyle/>
        <a:p>
          <a:r>
            <a:rPr lang="en-US" sz="1200" b="1" dirty="0"/>
            <a:t>Communities Office</a:t>
          </a:r>
        </a:p>
      </dgm:t>
    </dgm:pt>
    <dgm:pt modelId="{90AD109F-EDA6-453B-982A-D3B70882AFF4}" type="parTrans" cxnId="{CD18E2E9-86AE-4FA5-B69C-F5825A661479}">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B855DF17-B249-4385-A002-9C6710437D14}" type="sibTrans" cxnId="{CD18E2E9-86AE-4FA5-B69C-F5825A661479}">
      <dgm:prSet/>
      <dgm:spPr/>
      <dgm:t>
        <a:bodyPr/>
        <a:lstStyle/>
        <a:p>
          <a:endParaRPr lang="en-US"/>
        </a:p>
      </dgm:t>
    </dgm:pt>
    <dgm:pt modelId="{D5D6F68A-E42E-4C21-92AE-963C4FA572AE}">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1200" dirty="0"/>
            <a:t>12 Community Water Officers</a:t>
          </a:r>
        </a:p>
      </dgm:t>
    </dgm:pt>
    <dgm:pt modelId="{5A7E53AD-0F4E-47E1-BD7F-15652729B37D}" type="parTrans" cxnId="{24DEF6BF-6B56-4953-85BC-44BFBB279FE6}">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11E91C50-5B19-4509-8B65-B9E81F4841C3}" type="sibTrans" cxnId="{24DEF6BF-6B56-4953-85BC-44BFBB279FE6}">
      <dgm:prSet/>
      <dgm:spPr/>
      <dgm:t>
        <a:bodyPr/>
        <a:lstStyle/>
        <a:p>
          <a:endParaRPr lang="en-US"/>
        </a:p>
      </dgm:t>
    </dgm:pt>
    <dgm:pt modelId="{877BBFC3-4173-4E64-9587-B3A8907111F6}">
      <dgm:prSet phldrT="[Text]" custT="1"/>
      <dgm:spPr>
        <a:solidFill>
          <a:schemeClr val="lt1">
            <a:hueOff val="0"/>
            <a:satOff val="0"/>
            <a:lumOff val="0"/>
          </a:schemeClr>
        </a:solidFill>
      </dgm:spPr>
      <dgm:t>
        <a:bodyPr/>
        <a:lstStyle/>
        <a:p>
          <a:r>
            <a:rPr lang="en-US" sz="1050" dirty="0"/>
            <a:t>Regional Coordinators</a:t>
          </a:r>
          <a:endParaRPr lang="en-US" sz="600" dirty="0"/>
        </a:p>
      </dgm:t>
    </dgm:pt>
    <dgm:pt modelId="{C67756B2-807C-47B2-B2D5-3128FDA6F2D2}" type="parTrans" cxnId="{3C6F889E-C1E7-44FB-9AFD-3852885082DC}">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60975F65-7338-4666-A205-85E2A8DCE8CA}" type="sibTrans" cxnId="{3C6F889E-C1E7-44FB-9AFD-3852885082DC}">
      <dgm:prSet/>
      <dgm:spPr/>
      <dgm:t>
        <a:bodyPr/>
        <a:lstStyle/>
        <a:p>
          <a:endParaRPr lang="en-US"/>
        </a:p>
      </dgm:t>
    </dgm:pt>
    <dgm:pt modelId="{7149EA5D-56C1-4560-B1A5-5CE7BB1DD722}">
      <dgm:prSet phldrT="[Text]" custT="1"/>
      <dgm:spPr/>
      <dgm:t>
        <a:bodyPr/>
        <a:lstStyle/>
        <a:p>
          <a:r>
            <a:rPr lang="en-US" sz="1200" b="1" dirty="0"/>
            <a:t>Catchment</a:t>
          </a:r>
        </a:p>
        <a:p>
          <a:r>
            <a:rPr lang="en-US" sz="1200" b="1" dirty="0"/>
            <a:t>Assessment Teams</a:t>
          </a:r>
          <a:endParaRPr lang="en-US" sz="1100" b="1" dirty="0"/>
        </a:p>
      </dgm:t>
    </dgm:pt>
    <dgm:pt modelId="{D671F1F9-AA21-4A27-BE0E-7C3A310A6811}" type="parTrans" cxnId="{F5C361C5-0603-4285-86BA-F24C90649330}">
      <dgm:prSet/>
      <dgm:spPr/>
      <dgm:t>
        <a:bodyPr/>
        <a:lstStyle/>
        <a:p>
          <a:endParaRPr lang="en-US"/>
        </a:p>
      </dgm:t>
    </dgm:pt>
    <dgm:pt modelId="{D4B5EBFA-D21F-44F7-A01D-0CE9DC1D7C30}" type="sibTrans" cxnId="{F5C361C5-0603-4285-86BA-F24C90649330}">
      <dgm:prSet/>
      <dgm:spPr/>
      <dgm:t>
        <a:bodyPr/>
        <a:lstStyle/>
        <a:p>
          <a:endParaRPr lang="en-US"/>
        </a:p>
      </dgm:t>
    </dgm:pt>
    <dgm:pt modelId="{C1B2DC50-8679-477A-8CAD-DF38F7960C2A}">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200" dirty="0"/>
            <a:t>5 Catchment Managers</a:t>
          </a:r>
        </a:p>
      </dgm:t>
    </dgm:pt>
    <dgm:pt modelId="{044E7249-436F-4938-8CC8-67712DDD4F5E}" type="parTrans" cxnId="{F0C67E3C-AD9B-4F35-9DF7-4FC25B4E791D}">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B93E4E90-9E75-4E76-9B80-01498334DFF8}" type="sibTrans" cxnId="{F0C67E3C-AD9B-4F35-9DF7-4FC25B4E791D}">
      <dgm:prSet/>
      <dgm:spPr/>
      <dgm:t>
        <a:bodyPr/>
        <a:lstStyle/>
        <a:p>
          <a:endParaRPr lang="en-US"/>
        </a:p>
      </dgm:t>
    </dgm:pt>
    <dgm:pt modelId="{468F6A4B-046D-4A45-AC64-54C42E0A8CDD}">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200" dirty="0"/>
            <a:t>30 Catchment Scientists</a:t>
          </a:r>
        </a:p>
        <a:p>
          <a:r>
            <a:rPr lang="en-US" sz="1200" dirty="0"/>
            <a:t>(10 Locations)</a:t>
          </a:r>
        </a:p>
      </dgm:t>
    </dgm:pt>
    <dgm:pt modelId="{8C2A489D-7279-44F7-917F-D70F77D5AD48}" type="parTrans" cxnId="{ADE19BF3-8EA4-430D-94C3-5F14BE1019BC}">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7955560E-F0AB-446A-AC5E-2F0916B6E1EE}" type="sibTrans" cxnId="{ADE19BF3-8EA4-430D-94C3-5F14BE1019BC}">
      <dgm:prSet/>
      <dgm:spPr/>
      <dgm:t>
        <a:bodyPr/>
        <a:lstStyle/>
        <a:p>
          <a:endParaRPr lang="en-US"/>
        </a:p>
      </dgm:t>
    </dgm:pt>
    <dgm:pt modelId="{D3BF512B-F120-4C0F-8B42-F495BBF71E64}">
      <dgm:prSet phldrT="[Text]" custT="1"/>
      <dgm:spPr/>
      <dgm:t>
        <a:bodyPr/>
        <a:lstStyle/>
        <a:p>
          <a:r>
            <a:rPr lang="en-US" sz="1400" b="1" dirty="0"/>
            <a:t>31 Local Authorities</a:t>
          </a:r>
        </a:p>
      </dgm:t>
    </dgm:pt>
    <dgm:pt modelId="{4D888FCA-D472-46B1-B04E-68B495EC0750}" type="parTrans" cxnId="{816CB041-4C44-40A2-8CC3-ECEB3491F824}">
      <dgm:prSet/>
      <dgm:spPr/>
      <dgm:t>
        <a:bodyPr/>
        <a:lstStyle/>
        <a:p>
          <a:endParaRPr lang="en-US"/>
        </a:p>
      </dgm:t>
    </dgm:pt>
    <dgm:pt modelId="{750365FD-80BD-47E3-9ACD-F02D8295F0BB}" type="sibTrans" cxnId="{816CB041-4C44-40A2-8CC3-ECEB3491F824}">
      <dgm:prSet/>
      <dgm:spPr/>
      <dgm:t>
        <a:bodyPr/>
        <a:lstStyle/>
        <a:p>
          <a:endParaRPr lang="en-US"/>
        </a:p>
      </dgm:t>
    </dgm:pt>
    <dgm:pt modelId="{C90CB514-86DA-4B66-A4BC-A944EC6C6D64}">
      <dgm:prSet phldrT="[Text]" custT="1"/>
      <dgm:spPr/>
      <dgm:t>
        <a:bodyPr/>
        <a:lstStyle/>
        <a:p>
          <a:r>
            <a:rPr lang="en-US" sz="1600" b="1" dirty="0"/>
            <a:t>LA Waters Programme</a:t>
          </a:r>
        </a:p>
        <a:p>
          <a:r>
            <a:rPr lang="en-US" sz="900" dirty="0"/>
            <a:t>Kilkenny &amp; </a:t>
          </a:r>
          <a:r>
            <a:rPr lang="en-US" sz="900" dirty="0" err="1"/>
            <a:t>Tipperary</a:t>
          </a:r>
          <a:r>
            <a:rPr lang="en-US" sz="900" dirty="0"/>
            <a:t> Co. Cos.</a:t>
          </a:r>
        </a:p>
      </dgm:t>
    </dgm:pt>
    <dgm:pt modelId="{6DBB82DB-C9C1-4CBA-B5C4-F22A83C84402}" type="sibTrans" cxnId="{3928DE32-510D-46DD-8A14-B012E11BF330}">
      <dgm:prSet/>
      <dgm:spPr/>
      <dgm:t>
        <a:bodyPr/>
        <a:lstStyle/>
        <a:p>
          <a:endParaRPr lang="en-US"/>
        </a:p>
      </dgm:t>
    </dgm:pt>
    <dgm:pt modelId="{9FFE0A3B-1AF1-41F0-BFF7-7B06428F4B63}" type="parTrans" cxnId="{3928DE32-510D-46DD-8A14-B012E11BF330}">
      <dgm:prSet/>
      <dgm:spPr/>
      <dgm:t>
        <a:bodyPr/>
        <a:lstStyle/>
        <a:p>
          <a:endParaRPr lang="en-US"/>
        </a:p>
      </dgm:t>
    </dgm:pt>
    <dgm:pt modelId="{35EAA0F5-A154-4F3F-B670-506343BA4900}" type="pres">
      <dgm:prSet presAssocID="{F9EFE249-A160-458E-9B2E-082F90770B5D}" presName="hierChild1" presStyleCnt="0">
        <dgm:presLayoutVars>
          <dgm:chPref val="1"/>
          <dgm:dir/>
          <dgm:animOne val="branch"/>
          <dgm:animLvl val="lvl"/>
          <dgm:resizeHandles/>
        </dgm:presLayoutVars>
      </dgm:prSet>
      <dgm:spPr/>
      <dgm:t>
        <a:bodyPr/>
        <a:lstStyle/>
        <a:p>
          <a:endParaRPr lang="en-IE"/>
        </a:p>
      </dgm:t>
    </dgm:pt>
    <dgm:pt modelId="{831EB89A-E8FE-4BC3-ABFB-FC917952E8A8}" type="pres">
      <dgm:prSet presAssocID="{D3BF512B-F120-4C0F-8B42-F495BBF71E64}" presName="hierRoot1" presStyleCnt="0"/>
      <dgm:spPr/>
    </dgm:pt>
    <dgm:pt modelId="{6C8E5113-06AE-40AF-9E9E-046AF9793E35}" type="pres">
      <dgm:prSet presAssocID="{D3BF512B-F120-4C0F-8B42-F495BBF71E64}" presName="composite" presStyleCnt="0"/>
      <dgm:spPr/>
    </dgm:pt>
    <dgm:pt modelId="{454C4FB5-AA72-4C49-A1F5-5F860F32F38D}" type="pres">
      <dgm:prSet presAssocID="{D3BF512B-F120-4C0F-8B42-F495BBF71E64}" presName="background" presStyleLbl="node0" presStyleIdx="0" presStyleCnt="2"/>
      <dgm:spPr/>
    </dgm:pt>
    <dgm:pt modelId="{9434291B-3105-4334-ABA9-78E263E105EE}" type="pres">
      <dgm:prSet presAssocID="{D3BF512B-F120-4C0F-8B42-F495BBF71E64}" presName="text" presStyleLbl="fgAcc0" presStyleIdx="0" presStyleCnt="2" custScaleY="525119" custLinFactY="32854" custLinFactNeighborX="1790" custLinFactNeighborY="100000">
        <dgm:presLayoutVars>
          <dgm:chPref val="3"/>
        </dgm:presLayoutVars>
      </dgm:prSet>
      <dgm:spPr/>
      <dgm:t>
        <a:bodyPr/>
        <a:lstStyle/>
        <a:p>
          <a:endParaRPr lang="en-IE"/>
        </a:p>
      </dgm:t>
    </dgm:pt>
    <dgm:pt modelId="{3B0C39D1-8816-40E7-8E57-2E00724DD484}" type="pres">
      <dgm:prSet presAssocID="{D3BF512B-F120-4C0F-8B42-F495BBF71E64}" presName="hierChild2" presStyleCnt="0"/>
      <dgm:spPr/>
    </dgm:pt>
    <dgm:pt modelId="{1341E8C6-ABDC-4ACE-85CB-18E7FA75AC11}" type="pres">
      <dgm:prSet presAssocID="{C90CB514-86DA-4B66-A4BC-A944EC6C6D64}" presName="hierRoot1" presStyleCnt="0"/>
      <dgm:spPr/>
    </dgm:pt>
    <dgm:pt modelId="{FA9B6B3C-A982-4A92-9E74-8FBF8BD478CF}" type="pres">
      <dgm:prSet presAssocID="{C90CB514-86DA-4B66-A4BC-A944EC6C6D64}" presName="composite" presStyleCnt="0"/>
      <dgm:spPr/>
    </dgm:pt>
    <dgm:pt modelId="{B27B7C4D-2759-454C-B38C-2EE4ADE529E0}" type="pres">
      <dgm:prSet presAssocID="{C90CB514-86DA-4B66-A4BC-A944EC6C6D64}" presName="background" presStyleLbl="node0" presStyleIdx="1" presStyleCnt="2"/>
      <dgm:spPr/>
    </dgm:pt>
    <dgm:pt modelId="{EDA19AD2-0C5D-4FAB-8622-8514DF8D961F}" type="pres">
      <dgm:prSet presAssocID="{C90CB514-86DA-4B66-A4BC-A944EC6C6D64}" presName="text" presStyleLbl="fgAcc0" presStyleIdx="1" presStyleCnt="2" custScaleX="194253">
        <dgm:presLayoutVars>
          <dgm:chPref val="3"/>
        </dgm:presLayoutVars>
      </dgm:prSet>
      <dgm:spPr/>
      <dgm:t>
        <a:bodyPr/>
        <a:lstStyle/>
        <a:p>
          <a:endParaRPr lang="en-IE"/>
        </a:p>
      </dgm:t>
    </dgm:pt>
    <dgm:pt modelId="{D45A3088-C0F4-4E83-A82B-787B0CE80D5B}" type="pres">
      <dgm:prSet presAssocID="{C90CB514-86DA-4B66-A4BC-A944EC6C6D64}" presName="hierChild2" presStyleCnt="0"/>
      <dgm:spPr/>
    </dgm:pt>
    <dgm:pt modelId="{3E08235D-F13F-427E-ACFC-046ACD99252D}" type="pres">
      <dgm:prSet presAssocID="{FB8A7345-128B-48B2-9161-24B7B32ABD2D}" presName="Name10" presStyleLbl="parChTrans1D2" presStyleIdx="0" presStyleCnt="2"/>
      <dgm:spPr/>
      <dgm:t>
        <a:bodyPr/>
        <a:lstStyle/>
        <a:p>
          <a:endParaRPr lang="en-IE"/>
        </a:p>
      </dgm:t>
    </dgm:pt>
    <dgm:pt modelId="{D82076F5-D2A9-440E-A108-483446382EDF}" type="pres">
      <dgm:prSet presAssocID="{1D69A3DD-AADC-4F55-9DF2-D090C7F68F54}" presName="hierRoot2" presStyleCnt="0"/>
      <dgm:spPr/>
    </dgm:pt>
    <dgm:pt modelId="{1E5EF489-80B6-4973-89D8-41728BD2B0D6}" type="pres">
      <dgm:prSet presAssocID="{1D69A3DD-AADC-4F55-9DF2-D090C7F68F54}" presName="composite2" presStyleCnt="0"/>
      <dgm:spPr/>
    </dgm:pt>
    <dgm:pt modelId="{09171487-40BE-456E-B446-B8DF4D0EF98A}" type="pres">
      <dgm:prSet presAssocID="{1D69A3DD-AADC-4F55-9DF2-D090C7F68F54}" presName="background2" presStyleLbl="node2" presStyleIdx="0" presStyleCnt="2">
        <dgm:style>
          <a:lnRef idx="2">
            <a:schemeClr val="accent3"/>
          </a:lnRef>
          <a:fillRef idx="1">
            <a:schemeClr val="lt1"/>
          </a:fillRef>
          <a:effectRef idx="0">
            <a:schemeClr val="accent3"/>
          </a:effectRef>
          <a:fontRef idx="minor">
            <a:schemeClr val="dk1"/>
          </a:fontRef>
        </dgm:style>
      </dgm:prSet>
      <dgm:spPr>
        <a:solidFill>
          <a:schemeClr val="accent3"/>
        </a:solidFill>
      </dgm:spPr>
    </dgm:pt>
    <dgm:pt modelId="{C83D20EA-D34B-4512-A248-ED1918F0143D}" type="pres">
      <dgm:prSet presAssocID="{1D69A3DD-AADC-4F55-9DF2-D090C7F68F54}" presName="text2" presStyleLbl="fgAcc2" presStyleIdx="0" presStyleCnt="2">
        <dgm:presLayoutVars>
          <dgm:chPref val="3"/>
        </dgm:presLayoutVars>
      </dgm:prSet>
      <dgm:spPr/>
      <dgm:t>
        <a:bodyPr/>
        <a:lstStyle/>
        <a:p>
          <a:endParaRPr lang="en-IE"/>
        </a:p>
      </dgm:t>
    </dgm:pt>
    <dgm:pt modelId="{BED5AFF9-8901-4666-AD41-0C1D976C1D77}" type="pres">
      <dgm:prSet presAssocID="{1D69A3DD-AADC-4F55-9DF2-D090C7F68F54}" presName="hierChild3" presStyleCnt="0"/>
      <dgm:spPr/>
    </dgm:pt>
    <dgm:pt modelId="{CDDF5B09-7901-4DC7-BE1C-95C0FF6113F9}" type="pres">
      <dgm:prSet presAssocID="{D671F1F9-AA21-4A27-BE0E-7C3A310A6811}" presName="Name17" presStyleLbl="parChTrans1D3" presStyleIdx="0" presStyleCnt="2"/>
      <dgm:spPr/>
      <dgm:t>
        <a:bodyPr/>
        <a:lstStyle/>
        <a:p>
          <a:endParaRPr lang="en-IE"/>
        </a:p>
      </dgm:t>
    </dgm:pt>
    <dgm:pt modelId="{30595CB2-64B0-4261-B9A9-38DB715D223F}" type="pres">
      <dgm:prSet presAssocID="{7149EA5D-56C1-4560-B1A5-5CE7BB1DD722}" presName="hierRoot3" presStyleCnt="0"/>
      <dgm:spPr/>
    </dgm:pt>
    <dgm:pt modelId="{8DE65590-7B77-46A9-A4B4-2678C604AE60}" type="pres">
      <dgm:prSet presAssocID="{7149EA5D-56C1-4560-B1A5-5CE7BB1DD722}" presName="composite3" presStyleCnt="0"/>
      <dgm:spPr/>
    </dgm:pt>
    <dgm:pt modelId="{08DDDC4E-BC0B-49DC-A082-E6365F296E29}" type="pres">
      <dgm:prSet presAssocID="{7149EA5D-56C1-4560-B1A5-5CE7BB1DD722}" presName="background3" presStyleLbl="node3" presStyleIdx="0" presStyleCnt="2"/>
      <dgm:spPr/>
    </dgm:pt>
    <dgm:pt modelId="{D616DE88-2441-408C-8974-DB58D7193FBF}" type="pres">
      <dgm:prSet presAssocID="{7149EA5D-56C1-4560-B1A5-5CE7BB1DD722}" presName="text3" presStyleLbl="fgAcc3" presStyleIdx="0" presStyleCnt="2" custScaleX="125219">
        <dgm:presLayoutVars>
          <dgm:chPref val="3"/>
        </dgm:presLayoutVars>
      </dgm:prSet>
      <dgm:spPr/>
      <dgm:t>
        <a:bodyPr/>
        <a:lstStyle/>
        <a:p>
          <a:endParaRPr lang="en-IE"/>
        </a:p>
      </dgm:t>
    </dgm:pt>
    <dgm:pt modelId="{23F7E345-756A-4135-8F1B-E76BE01FCB72}" type="pres">
      <dgm:prSet presAssocID="{7149EA5D-56C1-4560-B1A5-5CE7BB1DD722}" presName="hierChild4" presStyleCnt="0"/>
      <dgm:spPr/>
    </dgm:pt>
    <dgm:pt modelId="{5244A45B-9DF9-4B71-BA8F-7F5B22567C90}" type="pres">
      <dgm:prSet presAssocID="{044E7249-436F-4938-8CC8-67712DDD4F5E}" presName="Name23" presStyleLbl="parChTrans1D4" presStyleIdx="0" presStyleCnt="3"/>
      <dgm:spPr/>
      <dgm:t>
        <a:bodyPr/>
        <a:lstStyle/>
        <a:p>
          <a:endParaRPr lang="en-IE"/>
        </a:p>
      </dgm:t>
    </dgm:pt>
    <dgm:pt modelId="{59FF89C4-2FB1-465C-B5FB-CDF13F515622}" type="pres">
      <dgm:prSet presAssocID="{C1B2DC50-8679-477A-8CAD-DF38F7960C2A}" presName="hierRoot4" presStyleCnt="0"/>
      <dgm:spPr/>
    </dgm:pt>
    <dgm:pt modelId="{CBA73114-172F-4E84-B2C7-5654E92F6908}" type="pres">
      <dgm:prSet presAssocID="{C1B2DC50-8679-477A-8CAD-DF38F7960C2A}" presName="composite4" presStyleCnt="0"/>
      <dgm:spPr/>
    </dgm:pt>
    <dgm:pt modelId="{D5F4BE1A-6676-4C02-A1C0-0D4785BBDE47}" type="pres">
      <dgm:prSet presAssocID="{C1B2DC50-8679-477A-8CAD-DF38F7960C2A}" presName="background4" presStyleLbl="node4" presStyleIdx="0" presStyleCnt="3">
        <dgm:style>
          <a:lnRef idx="2">
            <a:schemeClr val="accent3"/>
          </a:lnRef>
          <a:fillRef idx="1">
            <a:schemeClr val="lt1"/>
          </a:fillRef>
          <a:effectRef idx="0">
            <a:schemeClr val="accent3"/>
          </a:effectRef>
          <a:fontRef idx="minor">
            <a:schemeClr val="dk1"/>
          </a:fontRef>
        </dgm:style>
      </dgm:prSet>
      <dgm:spPr>
        <a:solidFill>
          <a:schemeClr val="accent3"/>
        </a:solidFill>
      </dgm:spPr>
    </dgm:pt>
    <dgm:pt modelId="{68A61A9F-DC64-4DAC-8460-AB27B6738835}" type="pres">
      <dgm:prSet presAssocID="{C1B2DC50-8679-477A-8CAD-DF38F7960C2A}" presName="text4" presStyleLbl="fgAcc4" presStyleIdx="0" presStyleCnt="3" custScaleX="185360" custScaleY="74429">
        <dgm:presLayoutVars>
          <dgm:chPref val="3"/>
        </dgm:presLayoutVars>
      </dgm:prSet>
      <dgm:spPr/>
      <dgm:t>
        <a:bodyPr/>
        <a:lstStyle/>
        <a:p>
          <a:endParaRPr lang="en-IE"/>
        </a:p>
      </dgm:t>
    </dgm:pt>
    <dgm:pt modelId="{3AB13430-87CE-4F4E-8D05-4FBE411B0CD5}" type="pres">
      <dgm:prSet presAssocID="{C1B2DC50-8679-477A-8CAD-DF38F7960C2A}" presName="hierChild5" presStyleCnt="0"/>
      <dgm:spPr/>
    </dgm:pt>
    <dgm:pt modelId="{5A40B57B-70F2-4ACB-B6F7-80546749C097}" type="pres">
      <dgm:prSet presAssocID="{8C2A489D-7279-44F7-917F-D70F77D5AD48}" presName="Name23" presStyleLbl="parChTrans1D4" presStyleIdx="1" presStyleCnt="3"/>
      <dgm:spPr/>
      <dgm:t>
        <a:bodyPr/>
        <a:lstStyle/>
        <a:p>
          <a:endParaRPr lang="en-IE"/>
        </a:p>
      </dgm:t>
    </dgm:pt>
    <dgm:pt modelId="{59FEAA87-B565-4F55-AEFF-7B3A9CD8A577}" type="pres">
      <dgm:prSet presAssocID="{468F6A4B-046D-4A45-AC64-54C42E0A8CDD}" presName="hierRoot4" presStyleCnt="0"/>
      <dgm:spPr/>
    </dgm:pt>
    <dgm:pt modelId="{09B24FEE-0635-4034-B731-BD9FAC8BCF13}" type="pres">
      <dgm:prSet presAssocID="{468F6A4B-046D-4A45-AC64-54C42E0A8CDD}" presName="composite4" presStyleCnt="0"/>
      <dgm:spPr/>
    </dgm:pt>
    <dgm:pt modelId="{A638899D-3A30-445F-9AD0-5F2CFAAFAB9C}" type="pres">
      <dgm:prSet presAssocID="{468F6A4B-046D-4A45-AC64-54C42E0A8CDD}" presName="background4" presStyleLbl="node4" presStyleIdx="1" presStyleCnt="3">
        <dgm:style>
          <a:lnRef idx="2">
            <a:schemeClr val="accent3"/>
          </a:lnRef>
          <a:fillRef idx="1">
            <a:schemeClr val="lt1"/>
          </a:fillRef>
          <a:effectRef idx="0">
            <a:schemeClr val="accent3"/>
          </a:effectRef>
          <a:fontRef idx="minor">
            <a:schemeClr val="dk1"/>
          </a:fontRef>
        </dgm:style>
      </dgm:prSet>
      <dgm:spPr>
        <a:solidFill>
          <a:schemeClr val="accent3"/>
        </a:solidFill>
      </dgm:spPr>
    </dgm:pt>
    <dgm:pt modelId="{35C769CC-4092-463D-8023-F59B257303FD}" type="pres">
      <dgm:prSet presAssocID="{468F6A4B-046D-4A45-AC64-54C42E0A8CDD}" presName="text4" presStyleLbl="fgAcc4" presStyleIdx="1" presStyleCnt="3">
        <dgm:presLayoutVars>
          <dgm:chPref val="3"/>
        </dgm:presLayoutVars>
      </dgm:prSet>
      <dgm:spPr/>
      <dgm:t>
        <a:bodyPr/>
        <a:lstStyle/>
        <a:p>
          <a:endParaRPr lang="en-IE"/>
        </a:p>
      </dgm:t>
    </dgm:pt>
    <dgm:pt modelId="{229E9D17-9C20-4DEE-9E7B-27EE43BC76F3}" type="pres">
      <dgm:prSet presAssocID="{468F6A4B-046D-4A45-AC64-54C42E0A8CDD}" presName="hierChild5" presStyleCnt="0"/>
      <dgm:spPr/>
    </dgm:pt>
    <dgm:pt modelId="{185E650F-CD7A-44A4-A4F4-70D5E70801BB}" type="pres">
      <dgm:prSet presAssocID="{C67756B2-807C-47B2-B2D5-3128FDA6F2D2}" presName="Name10" presStyleLbl="parChTrans1D2" presStyleIdx="1" presStyleCnt="2"/>
      <dgm:spPr/>
      <dgm:t>
        <a:bodyPr/>
        <a:lstStyle/>
        <a:p>
          <a:endParaRPr lang="en-IE"/>
        </a:p>
      </dgm:t>
    </dgm:pt>
    <dgm:pt modelId="{6A1757A5-8617-4E99-A6B0-795680BD8EB9}" type="pres">
      <dgm:prSet presAssocID="{877BBFC3-4173-4E64-9587-B3A8907111F6}" presName="hierRoot2" presStyleCnt="0"/>
      <dgm:spPr/>
    </dgm:pt>
    <dgm:pt modelId="{3121E71E-1F91-4B46-9329-D5F50C68682D}" type="pres">
      <dgm:prSet presAssocID="{877BBFC3-4173-4E64-9587-B3A8907111F6}" presName="composite2" presStyleCnt="0"/>
      <dgm:spPr/>
    </dgm:pt>
    <dgm:pt modelId="{3EC06CAE-5574-46B6-85B1-E219BE06F7C5}" type="pres">
      <dgm:prSet presAssocID="{877BBFC3-4173-4E64-9587-B3A8907111F6}" presName="background2" presStyleLbl="node2" presStyleIdx="1" presStyleCnt="2"/>
      <dgm:spPr/>
    </dgm:pt>
    <dgm:pt modelId="{4979343D-49C8-45F9-89EC-823D6F9F2057}" type="pres">
      <dgm:prSet presAssocID="{877BBFC3-4173-4E64-9587-B3A8907111F6}" presName="text2" presStyleLbl="fgAcc2" presStyleIdx="1" presStyleCnt="2">
        <dgm:presLayoutVars>
          <dgm:chPref val="3"/>
        </dgm:presLayoutVars>
      </dgm:prSet>
      <dgm:spPr/>
      <dgm:t>
        <a:bodyPr/>
        <a:lstStyle/>
        <a:p>
          <a:endParaRPr lang="en-IE"/>
        </a:p>
      </dgm:t>
    </dgm:pt>
    <dgm:pt modelId="{15D097ED-F22A-4C55-8B8E-A1541895309E}" type="pres">
      <dgm:prSet presAssocID="{877BBFC3-4173-4E64-9587-B3A8907111F6}" presName="hierChild3" presStyleCnt="0"/>
      <dgm:spPr/>
    </dgm:pt>
    <dgm:pt modelId="{95958C6B-2578-4253-9B9F-548EB98F3EFB}" type="pres">
      <dgm:prSet presAssocID="{90AD109F-EDA6-453B-982A-D3B70882AFF4}" presName="Name17" presStyleLbl="parChTrans1D3" presStyleIdx="1" presStyleCnt="2"/>
      <dgm:spPr/>
      <dgm:t>
        <a:bodyPr/>
        <a:lstStyle/>
        <a:p>
          <a:endParaRPr lang="en-IE"/>
        </a:p>
      </dgm:t>
    </dgm:pt>
    <dgm:pt modelId="{077EF139-B864-4A64-A811-52FA39A78CA6}" type="pres">
      <dgm:prSet presAssocID="{AB8DA81F-6D65-425A-BA0D-932E1096D0CA}" presName="hierRoot3" presStyleCnt="0"/>
      <dgm:spPr/>
    </dgm:pt>
    <dgm:pt modelId="{31EFE393-4757-4428-B6C0-451A2B01588A}" type="pres">
      <dgm:prSet presAssocID="{AB8DA81F-6D65-425A-BA0D-932E1096D0CA}" presName="composite3" presStyleCnt="0"/>
      <dgm:spPr/>
    </dgm:pt>
    <dgm:pt modelId="{6A15B376-E264-4072-9E38-2109EDB2B482}" type="pres">
      <dgm:prSet presAssocID="{AB8DA81F-6D65-425A-BA0D-932E1096D0CA}" presName="background3" presStyleLbl="node3" presStyleIdx="1" presStyleCnt="2">
        <dgm:style>
          <a:lnRef idx="2">
            <a:schemeClr val="accent2"/>
          </a:lnRef>
          <a:fillRef idx="1">
            <a:schemeClr val="lt1"/>
          </a:fillRef>
          <a:effectRef idx="0">
            <a:schemeClr val="accent2"/>
          </a:effectRef>
          <a:fontRef idx="minor">
            <a:schemeClr val="dk1"/>
          </a:fontRef>
        </dgm:style>
      </dgm:prSet>
      <dgm:spPr>
        <a:solidFill>
          <a:schemeClr val="accent2"/>
        </a:solidFill>
      </dgm:spPr>
    </dgm:pt>
    <dgm:pt modelId="{34E5EE3F-1787-4352-9B9B-AC594774B36B}" type="pres">
      <dgm:prSet presAssocID="{AB8DA81F-6D65-425A-BA0D-932E1096D0CA}" presName="text3" presStyleLbl="fgAcc3" presStyleIdx="1" presStyleCnt="2" custLinFactNeighborY="43830">
        <dgm:presLayoutVars>
          <dgm:chPref val="3"/>
        </dgm:presLayoutVars>
      </dgm:prSet>
      <dgm:spPr/>
      <dgm:t>
        <a:bodyPr/>
        <a:lstStyle/>
        <a:p>
          <a:endParaRPr lang="en-IE"/>
        </a:p>
      </dgm:t>
    </dgm:pt>
    <dgm:pt modelId="{556883F3-6CD0-44C1-8FAC-89E542F63FDF}" type="pres">
      <dgm:prSet presAssocID="{AB8DA81F-6D65-425A-BA0D-932E1096D0CA}" presName="hierChild4" presStyleCnt="0"/>
      <dgm:spPr/>
    </dgm:pt>
    <dgm:pt modelId="{430D0BF4-589B-4662-949D-535D15993A6F}" type="pres">
      <dgm:prSet presAssocID="{5A7E53AD-0F4E-47E1-BD7F-15652729B37D}" presName="Name23" presStyleLbl="parChTrans1D4" presStyleIdx="2" presStyleCnt="3"/>
      <dgm:spPr/>
      <dgm:t>
        <a:bodyPr/>
        <a:lstStyle/>
        <a:p>
          <a:endParaRPr lang="en-IE"/>
        </a:p>
      </dgm:t>
    </dgm:pt>
    <dgm:pt modelId="{8D7D83F2-1BA4-428C-BA4B-32A7EAA92B3B}" type="pres">
      <dgm:prSet presAssocID="{D5D6F68A-E42E-4C21-92AE-963C4FA572AE}" presName="hierRoot4" presStyleCnt="0"/>
      <dgm:spPr/>
    </dgm:pt>
    <dgm:pt modelId="{E89DE38F-E4F4-4EA8-B6F3-E7456A6E2E17}" type="pres">
      <dgm:prSet presAssocID="{D5D6F68A-E42E-4C21-92AE-963C4FA572AE}" presName="composite4" presStyleCnt="0"/>
      <dgm:spPr/>
    </dgm:pt>
    <dgm:pt modelId="{DC45CD3A-574D-49FF-90AA-DB238FCDB7D7}" type="pres">
      <dgm:prSet presAssocID="{D5D6F68A-E42E-4C21-92AE-963C4FA572AE}" presName="background4" presStyleLbl="node4" presStyleIdx="2" presStyleCnt="3">
        <dgm:style>
          <a:lnRef idx="2">
            <a:schemeClr val="accent2"/>
          </a:lnRef>
          <a:fillRef idx="1">
            <a:schemeClr val="lt1"/>
          </a:fillRef>
          <a:effectRef idx="0">
            <a:schemeClr val="accent2"/>
          </a:effectRef>
          <a:fontRef idx="minor">
            <a:schemeClr val="dk1"/>
          </a:fontRef>
        </dgm:style>
      </dgm:prSet>
      <dgm:spPr>
        <a:solidFill>
          <a:schemeClr val="accent2"/>
        </a:solidFill>
      </dgm:spPr>
    </dgm:pt>
    <dgm:pt modelId="{07D89579-2C8F-454A-8F21-C993436B30D5}" type="pres">
      <dgm:prSet presAssocID="{D5D6F68A-E42E-4C21-92AE-963C4FA572AE}" presName="text4" presStyleLbl="fgAcc4" presStyleIdx="2" presStyleCnt="3" custScaleX="114230" custScaleY="131986" custLinFactY="46940" custLinFactNeighborY="100000">
        <dgm:presLayoutVars>
          <dgm:chPref val="3"/>
        </dgm:presLayoutVars>
      </dgm:prSet>
      <dgm:spPr/>
      <dgm:t>
        <a:bodyPr/>
        <a:lstStyle/>
        <a:p>
          <a:endParaRPr lang="en-IE"/>
        </a:p>
      </dgm:t>
    </dgm:pt>
    <dgm:pt modelId="{7E956660-0B56-4D63-866D-CE342CEA4C59}" type="pres">
      <dgm:prSet presAssocID="{D5D6F68A-E42E-4C21-92AE-963C4FA572AE}" presName="hierChild5" presStyleCnt="0"/>
      <dgm:spPr/>
    </dgm:pt>
  </dgm:ptLst>
  <dgm:cxnLst>
    <dgm:cxn modelId="{38FB5751-A8D3-2546-8A26-BDF0A6220E1D}" type="presOf" srcId="{D5D6F68A-E42E-4C21-92AE-963C4FA572AE}" destId="{07D89579-2C8F-454A-8F21-C993436B30D5}" srcOrd="0" destOrd="0" presId="urn:microsoft.com/office/officeart/2005/8/layout/hierarchy1"/>
    <dgm:cxn modelId="{B638DEEF-E131-AC4C-979C-2EDAC64FCBB3}" type="presOf" srcId="{8C2A489D-7279-44F7-917F-D70F77D5AD48}" destId="{5A40B57B-70F2-4ACB-B6F7-80546749C097}" srcOrd="0" destOrd="0" presId="urn:microsoft.com/office/officeart/2005/8/layout/hierarchy1"/>
    <dgm:cxn modelId="{4CCCE603-C5CC-F74B-BF5E-B3355AD5D9C2}" type="presOf" srcId="{C67756B2-807C-47B2-B2D5-3128FDA6F2D2}" destId="{185E650F-CD7A-44A4-A4F4-70D5E70801BB}" srcOrd="0" destOrd="0" presId="urn:microsoft.com/office/officeart/2005/8/layout/hierarchy1"/>
    <dgm:cxn modelId="{B1272FA5-2A19-4325-8E16-FEC41E1B9E71}" srcId="{C90CB514-86DA-4B66-A4BC-A944EC6C6D64}" destId="{1D69A3DD-AADC-4F55-9DF2-D090C7F68F54}" srcOrd="0" destOrd="0" parTransId="{FB8A7345-128B-48B2-9161-24B7B32ABD2D}" sibTransId="{2D253326-913A-49E7-8AF0-F8D063E9663A}"/>
    <dgm:cxn modelId="{4D23E191-9EE8-004D-B256-C705448C2663}" type="presOf" srcId="{90AD109F-EDA6-453B-982A-D3B70882AFF4}" destId="{95958C6B-2578-4253-9B9F-548EB98F3EFB}" srcOrd="0" destOrd="0" presId="urn:microsoft.com/office/officeart/2005/8/layout/hierarchy1"/>
    <dgm:cxn modelId="{1425DF59-2939-A04C-A8D2-E22BC3BE8537}" type="presOf" srcId="{5A7E53AD-0F4E-47E1-BD7F-15652729B37D}" destId="{430D0BF4-589B-4662-949D-535D15993A6F}" srcOrd="0" destOrd="0" presId="urn:microsoft.com/office/officeart/2005/8/layout/hierarchy1"/>
    <dgm:cxn modelId="{3C6F889E-C1E7-44FB-9AFD-3852885082DC}" srcId="{C90CB514-86DA-4B66-A4BC-A944EC6C6D64}" destId="{877BBFC3-4173-4E64-9587-B3A8907111F6}" srcOrd="1" destOrd="0" parTransId="{C67756B2-807C-47B2-B2D5-3128FDA6F2D2}" sibTransId="{60975F65-7338-4666-A205-85E2A8DCE8CA}"/>
    <dgm:cxn modelId="{F0C67E3C-AD9B-4F35-9DF7-4FC25B4E791D}" srcId="{7149EA5D-56C1-4560-B1A5-5CE7BB1DD722}" destId="{C1B2DC50-8679-477A-8CAD-DF38F7960C2A}" srcOrd="0" destOrd="0" parTransId="{044E7249-436F-4938-8CC8-67712DDD4F5E}" sibTransId="{B93E4E90-9E75-4E76-9B80-01498334DFF8}"/>
    <dgm:cxn modelId="{C1D7EDF4-4E1C-9649-A423-22C92593A2E9}" type="presOf" srcId="{D671F1F9-AA21-4A27-BE0E-7C3A310A6811}" destId="{CDDF5B09-7901-4DC7-BE1C-95C0FF6113F9}" srcOrd="0" destOrd="0" presId="urn:microsoft.com/office/officeart/2005/8/layout/hierarchy1"/>
    <dgm:cxn modelId="{50A2FB47-EBF4-504E-9E3A-A396D46EBE26}" type="presOf" srcId="{F9EFE249-A160-458E-9B2E-082F90770B5D}" destId="{35EAA0F5-A154-4F3F-B670-506343BA4900}" srcOrd="0" destOrd="0" presId="urn:microsoft.com/office/officeart/2005/8/layout/hierarchy1"/>
    <dgm:cxn modelId="{53B79EE1-930C-324A-B4D7-64724497E5A3}" type="presOf" srcId="{7149EA5D-56C1-4560-B1A5-5CE7BB1DD722}" destId="{D616DE88-2441-408C-8974-DB58D7193FBF}" srcOrd="0" destOrd="0" presId="urn:microsoft.com/office/officeart/2005/8/layout/hierarchy1"/>
    <dgm:cxn modelId="{C411624A-90B6-5444-A197-7B79AB1E865A}" type="presOf" srcId="{877BBFC3-4173-4E64-9587-B3A8907111F6}" destId="{4979343D-49C8-45F9-89EC-823D6F9F2057}" srcOrd="0" destOrd="0" presId="urn:microsoft.com/office/officeart/2005/8/layout/hierarchy1"/>
    <dgm:cxn modelId="{F5C361C5-0603-4285-86BA-F24C90649330}" srcId="{1D69A3DD-AADC-4F55-9DF2-D090C7F68F54}" destId="{7149EA5D-56C1-4560-B1A5-5CE7BB1DD722}" srcOrd="0" destOrd="0" parTransId="{D671F1F9-AA21-4A27-BE0E-7C3A310A6811}" sibTransId="{D4B5EBFA-D21F-44F7-A01D-0CE9DC1D7C30}"/>
    <dgm:cxn modelId="{0E7EF653-05DF-314C-828F-126242FCEE45}" type="presOf" srcId="{D3BF512B-F120-4C0F-8B42-F495BBF71E64}" destId="{9434291B-3105-4334-ABA9-78E263E105EE}" srcOrd="0" destOrd="0" presId="urn:microsoft.com/office/officeart/2005/8/layout/hierarchy1"/>
    <dgm:cxn modelId="{6FE3F6D8-86AC-DC42-B55A-855B657D10B6}" type="presOf" srcId="{1D69A3DD-AADC-4F55-9DF2-D090C7F68F54}" destId="{C83D20EA-D34B-4512-A248-ED1918F0143D}" srcOrd="0" destOrd="0" presId="urn:microsoft.com/office/officeart/2005/8/layout/hierarchy1"/>
    <dgm:cxn modelId="{CD18E2E9-86AE-4FA5-B69C-F5825A661479}" srcId="{877BBFC3-4173-4E64-9587-B3A8907111F6}" destId="{AB8DA81F-6D65-425A-BA0D-932E1096D0CA}" srcOrd="0" destOrd="0" parTransId="{90AD109F-EDA6-453B-982A-D3B70882AFF4}" sibTransId="{B855DF17-B249-4385-A002-9C6710437D14}"/>
    <dgm:cxn modelId="{24DEF6BF-6B56-4953-85BC-44BFBB279FE6}" srcId="{AB8DA81F-6D65-425A-BA0D-932E1096D0CA}" destId="{D5D6F68A-E42E-4C21-92AE-963C4FA572AE}" srcOrd="0" destOrd="0" parTransId="{5A7E53AD-0F4E-47E1-BD7F-15652729B37D}" sibTransId="{11E91C50-5B19-4509-8B65-B9E81F4841C3}"/>
    <dgm:cxn modelId="{31D2582E-CED4-6D47-BFD0-128540BA676E}" type="presOf" srcId="{C1B2DC50-8679-477A-8CAD-DF38F7960C2A}" destId="{68A61A9F-DC64-4DAC-8460-AB27B6738835}" srcOrd="0" destOrd="0" presId="urn:microsoft.com/office/officeart/2005/8/layout/hierarchy1"/>
    <dgm:cxn modelId="{3928DE32-510D-46DD-8A14-B012E11BF330}" srcId="{F9EFE249-A160-458E-9B2E-082F90770B5D}" destId="{C90CB514-86DA-4B66-A4BC-A944EC6C6D64}" srcOrd="1" destOrd="0" parTransId="{9FFE0A3B-1AF1-41F0-BFF7-7B06428F4B63}" sibTransId="{6DBB82DB-C9C1-4CBA-B5C4-F22A83C84402}"/>
    <dgm:cxn modelId="{E369FFE1-F9E7-8746-B3D5-3752409EB5EF}" type="presOf" srcId="{C90CB514-86DA-4B66-A4BC-A944EC6C6D64}" destId="{EDA19AD2-0C5D-4FAB-8622-8514DF8D961F}" srcOrd="0" destOrd="0" presId="urn:microsoft.com/office/officeart/2005/8/layout/hierarchy1"/>
    <dgm:cxn modelId="{AEF915D9-0632-E440-B070-4B9039FDA204}" type="presOf" srcId="{FB8A7345-128B-48B2-9161-24B7B32ABD2D}" destId="{3E08235D-F13F-427E-ACFC-046ACD99252D}" srcOrd="0" destOrd="0" presId="urn:microsoft.com/office/officeart/2005/8/layout/hierarchy1"/>
    <dgm:cxn modelId="{816CB041-4C44-40A2-8CC3-ECEB3491F824}" srcId="{F9EFE249-A160-458E-9B2E-082F90770B5D}" destId="{D3BF512B-F120-4C0F-8B42-F495BBF71E64}" srcOrd="0" destOrd="0" parTransId="{4D888FCA-D472-46B1-B04E-68B495EC0750}" sibTransId="{750365FD-80BD-47E3-9ACD-F02D8295F0BB}"/>
    <dgm:cxn modelId="{ADE19BF3-8EA4-430D-94C3-5F14BE1019BC}" srcId="{C1B2DC50-8679-477A-8CAD-DF38F7960C2A}" destId="{468F6A4B-046D-4A45-AC64-54C42E0A8CDD}" srcOrd="0" destOrd="0" parTransId="{8C2A489D-7279-44F7-917F-D70F77D5AD48}" sibTransId="{7955560E-F0AB-446A-AC5E-2F0916B6E1EE}"/>
    <dgm:cxn modelId="{71B62FE6-CBE5-EC49-8BF2-A123792B19AF}" type="presOf" srcId="{AB8DA81F-6D65-425A-BA0D-932E1096D0CA}" destId="{34E5EE3F-1787-4352-9B9B-AC594774B36B}" srcOrd="0" destOrd="0" presId="urn:microsoft.com/office/officeart/2005/8/layout/hierarchy1"/>
    <dgm:cxn modelId="{D600104E-FDD9-9B40-A130-FCA36CAD45A3}" type="presOf" srcId="{468F6A4B-046D-4A45-AC64-54C42E0A8CDD}" destId="{35C769CC-4092-463D-8023-F59B257303FD}" srcOrd="0" destOrd="0" presId="urn:microsoft.com/office/officeart/2005/8/layout/hierarchy1"/>
    <dgm:cxn modelId="{4DCEC9E8-F4F4-3140-9FE1-575082D2AC82}" type="presOf" srcId="{044E7249-436F-4938-8CC8-67712DDD4F5E}" destId="{5244A45B-9DF9-4B71-BA8F-7F5B22567C90}" srcOrd="0" destOrd="0" presId="urn:microsoft.com/office/officeart/2005/8/layout/hierarchy1"/>
    <dgm:cxn modelId="{4274F2A3-0E95-7043-A353-EA069536157E}" type="presParOf" srcId="{35EAA0F5-A154-4F3F-B670-506343BA4900}" destId="{831EB89A-E8FE-4BC3-ABFB-FC917952E8A8}" srcOrd="0" destOrd="0" presId="urn:microsoft.com/office/officeart/2005/8/layout/hierarchy1"/>
    <dgm:cxn modelId="{5C4C4394-881D-714C-906A-CE5C7E9C62B0}" type="presParOf" srcId="{831EB89A-E8FE-4BC3-ABFB-FC917952E8A8}" destId="{6C8E5113-06AE-40AF-9E9E-046AF9793E35}" srcOrd="0" destOrd="0" presId="urn:microsoft.com/office/officeart/2005/8/layout/hierarchy1"/>
    <dgm:cxn modelId="{2B35E7CB-44B6-5E48-A1E5-90E9AE8B9E11}" type="presParOf" srcId="{6C8E5113-06AE-40AF-9E9E-046AF9793E35}" destId="{454C4FB5-AA72-4C49-A1F5-5F860F32F38D}" srcOrd="0" destOrd="0" presId="urn:microsoft.com/office/officeart/2005/8/layout/hierarchy1"/>
    <dgm:cxn modelId="{843DF090-6B48-694C-BB76-35D772343715}" type="presParOf" srcId="{6C8E5113-06AE-40AF-9E9E-046AF9793E35}" destId="{9434291B-3105-4334-ABA9-78E263E105EE}" srcOrd="1" destOrd="0" presId="urn:microsoft.com/office/officeart/2005/8/layout/hierarchy1"/>
    <dgm:cxn modelId="{8089F11A-899B-324D-9360-8825A6C658DE}" type="presParOf" srcId="{831EB89A-E8FE-4BC3-ABFB-FC917952E8A8}" destId="{3B0C39D1-8816-40E7-8E57-2E00724DD484}" srcOrd="1" destOrd="0" presId="urn:microsoft.com/office/officeart/2005/8/layout/hierarchy1"/>
    <dgm:cxn modelId="{CEC9FFDD-E360-A247-BA33-5C0DD36CBD2F}" type="presParOf" srcId="{35EAA0F5-A154-4F3F-B670-506343BA4900}" destId="{1341E8C6-ABDC-4ACE-85CB-18E7FA75AC11}" srcOrd="1" destOrd="0" presId="urn:microsoft.com/office/officeart/2005/8/layout/hierarchy1"/>
    <dgm:cxn modelId="{790B427E-3BDE-ED4C-8F77-0B1389A0E578}" type="presParOf" srcId="{1341E8C6-ABDC-4ACE-85CB-18E7FA75AC11}" destId="{FA9B6B3C-A982-4A92-9E74-8FBF8BD478CF}" srcOrd="0" destOrd="0" presId="urn:microsoft.com/office/officeart/2005/8/layout/hierarchy1"/>
    <dgm:cxn modelId="{964FFC5A-4712-BC45-B108-CD51944F2E4A}" type="presParOf" srcId="{FA9B6B3C-A982-4A92-9E74-8FBF8BD478CF}" destId="{B27B7C4D-2759-454C-B38C-2EE4ADE529E0}" srcOrd="0" destOrd="0" presId="urn:microsoft.com/office/officeart/2005/8/layout/hierarchy1"/>
    <dgm:cxn modelId="{150316F7-F340-844B-94E1-452DCDA0DD94}" type="presParOf" srcId="{FA9B6B3C-A982-4A92-9E74-8FBF8BD478CF}" destId="{EDA19AD2-0C5D-4FAB-8622-8514DF8D961F}" srcOrd="1" destOrd="0" presId="urn:microsoft.com/office/officeart/2005/8/layout/hierarchy1"/>
    <dgm:cxn modelId="{8F78712E-5CD5-3845-A10E-AB7F8ABDA95D}" type="presParOf" srcId="{1341E8C6-ABDC-4ACE-85CB-18E7FA75AC11}" destId="{D45A3088-C0F4-4E83-A82B-787B0CE80D5B}" srcOrd="1" destOrd="0" presId="urn:microsoft.com/office/officeart/2005/8/layout/hierarchy1"/>
    <dgm:cxn modelId="{E9C1C72A-63B6-DF45-A45C-9A58DBBEA22C}" type="presParOf" srcId="{D45A3088-C0F4-4E83-A82B-787B0CE80D5B}" destId="{3E08235D-F13F-427E-ACFC-046ACD99252D}" srcOrd="0" destOrd="0" presId="urn:microsoft.com/office/officeart/2005/8/layout/hierarchy1"/>
    <dgm:cxn modelId="{66F712B9-4742-694A-BFE6-51F2584B0961}" type="presParOf" srcId="{D45A3088-C0F4-4E83-A82B-787B0CE80D5B}" destId="{D82076F5-D2A9-440E-A108-483446382EDF}" srcOrd="1" destOrd="0" presId="urn:microsoft.com/office/officeart/2005/8/layout/hierarchy1"/>
    <dgm:cxn modelId="{7391449F-9EBE-EF42-A26B-6007192E193B}" type="presParOf" srcId="{D82076F5-D2A9-440E-A108-483446382EDF}" destId="{1E5EF489-80B6-4973-89D8-41728BD2B0D6}" srcOrd="0" destOrd="0" presId="urn:microsoft.com/office/officeart/2005/8/layout/hierarchy1"/>
    <dgm:cxn modelId="{982F190B-7CC5-964B-88AE-876891883317}" type="presParOf" srcId="{1E5EF489-80B6-4973-89D8-41728BD2B0D6}" destId="{09171487-40BE-456E-B446-B8DF4D0EF98A}" srcOrd="0" destOrd="0" presId="urn:microsoft.com/office/officeart/2005/8/layout/hierarchy1"/>
    <dgm:cxn modelId="{2B043086-6D81-FA45-9A6C-75E1823BC9A6}" type="presParOf" srcId="{1E5EF489-80B6-4973-89D8-41728BD2B0D6}" destId="{C83D20EA-D34B-4512-A248-ED1918F0143D}" srcOrd="1" destOrd="0" presId="urn:microsoft.com/office/officeart/2005/8/layout/hierarchy1"/>
    <dgm:cxn modelId="{7410DCB6-F2B9-5041-86DC-4CA5D18F2697}" type="presParOf" srcId="{D82076F5-D2A9-440E-A108-483446382EDF}" destId="{BED5AFF9-8901-4666-AD41-0C1D976C1D77}" srcOrd="1" destOrd="0" presId="urn:microsoft.com/office/officeart/2005/8/layout/hierarchy1"/>
    <dgm:cxn modelId="{F5021070-51BA-5145-B1B4-0839AC4F396D}" type="presParOf" srcId="{BED5AFF9-8901-4666-AD41-0C1D976C1D77}" destId="{CDDF5B09-7901-4DC7-BE1C-95C0FF6113F9}" srcOrd="0" destOrd="0" presId="urn:microsoft.com/office/officeart/2005/8/layout/hierarchy1"/>
    <dgm:cxn modelId="{F12A8F80-AD45-8649-98D8-CC5E4B0343AC}" type="presParOf" srcId="{BED5AFF9-8901-4666-AD41-0C1D976C1D77}" destId="{30595CB2-64B0-4261-B9A9-38DB715D223F}" srcOrd="1" destOrd="0" presId="urn:microsoft.com/office/officeart/2005/8/layout/hierarchy1"/>
    <dgm:cxn modelId="{E71FB103-601D-0F4A-8EB2-7DBC2FB0E706}" type="presParOf" srcId="{30595CB2-64B0-4261-B9A9-38DB715D223F}" destId="{8DE65590-7B77-46A9-A4B4-2678C604AE60}" srcOrd="0" destOrd="0" presId="urn:microsoft.com/office/officeart/2005/8/layout/hierarchy1"/>
    <dgm:cxn modelId="{51FF7AAD-30A2-4447-B940-C5EEDAD548E7}" type="presParOf" srcId="{8DE65590-7B77-46A9-A4B4-2678C604AE60}" destId="{08DDDC4E-BC0B-49DC-A082-E6365F296E29}" srcOrd="0" destOrd="0" presId="urn:microsoft.com/office/officeart/2005/8/layout/hierarchy1"/>
    <dgm:cxn modelId="{11053A33-21FE-BE4D-97D7-BA9441ABCD2C}" type="presParOf" srcId="{8DE65590-7B77-46A9-A4B4-2678C604AE60}" destId="{D616DE88-2441-408C-8974-DB58D7193FBF}" srcOrd="1" destOrd="0" presId="urn:microsoft.com/office/officeart/2005/8/layout/hierarchy1"/>
    <dgm:cxn modelId="{07C0FEC7-83AB-9342-B4F4-EACD3CB6026D}" type="presParOf" srcId="{30595CB2-64B0-4261-B9A9-38DB715D223F}" destId="{23F7E345-756A-4135-8F1B-E76BE01FCB72}" srcOrd="1" destOrd="0" presId="urn:microsoft.com/office/officeart/2005/8/layout/hierarchy1"/>
    <dgm:cxn modelId="{E2A820E8-D007-344D-A081-7502F4B87FE4}" type="presParOf" srcId="{23F7E345-756A-4135-8F1B-E76BE01FCB72}" destId="{5244A45B-9DF9-4B71-BA8F-7F5B22567C90}" srcOrd="0" destOrd="0" presId="urn:microsoft.com/office/officeart/2005/8/layout/hierarchy1"/>
    <dgm:cxn modelId="{FD37E552-A8F8-7241-B172-288E21CC821B}" type="presParOf" srcId="{23F7E345-756A-4135-8F1B-E76BE01FCB72}" destId="{59FF89C4-2FB1-465C-B5FB-CDF13F515622}" srcOrd="1" destOrd="0" presId="urn:microsoft.com/office/officeart/2005/8/layout/hierarchy1"/>
    <dgm:cxn modelId="{B2B267BA-B093-0141-A3E3-E738B61FF27B}" type="presParOf" srcId="{59FF89C4-2FB1-465C-B5FB-CDF13F515622}" destId="{CBA73114-172F-4E84-B2C7-5654E92F6908}" srcOrd="0" destOrd="0" presId="urn:microsoft.com/office/officeart/2005/8/layout/hierarchy1"/>
    <dgm:cxn modelId="{AB6FD9B5-F41B-1046-B4BB-E4A2B5E1586B}" type="presParOf" srcId="{CBA73114-172F-4E84-B2C7-5654E92F6908}" destId="{D5F4BE1A-6676-4C02-A1C0-0D4785BBDE47}" srcOrd="0" destOrd="0" presId="urn:microsoft.com/office/officeart/2005/8/layout/hierarchy1"/>
    <dgm:cxn modelId="{F0DF8D76-7BDA-284C-B5EB-EB373218DD1A}" type="presParOf" srcId="{CBA73114-172F-4E84-B2C7-5654E92F6908}" destId="{68A61A9F-DC64-4DAC-8460-AB27B6738835}" srcOrd="1" destOrd="0" presId="urn:microsoft.com/office/officeart/2005/8/layout/hierarchy1"/>
    <dgm:cxn modelId="{A091B035-4B41-C14A-8F75-D0564CF0804F}" type="presParOf" srcId="{59FF89C4-2FB1-465C-B5FB-CDF13F515622}" destId="{3AB13430-87CE-4F4E-8D05-4FBE411B0CD5}" srcOrd="1" destOrd="0" presId="urn:microsoft.com/office/officeart/2005/8/layout/hierarchy1"/>
    <dgm:cxn modelId="{F42C9DF1-B4E8-8A4B-AC4C-98B5EB89896D}" type="presParOf" srcId="{3AB13430-87CE-4F4E-8D05-4FBE411B0CD5}" destId="{5A40B57B-70F2-4ACB-B6F7-80546749C097}" srcOrd="0" destOrd="0" presId="urn:microsoft.com/office/officeart/2005/8/layout/hierarchy1"/>
    <dgm:cxn modelId="{C3C0AC00-10FA-9D40-A2C6-F6850DB331F0}" type="presParOf" srcId="{3AB13430-87CE-4F4E-8D05-4FBE411B0CD5}" destId="{59FEAA87-B565-4F55-AEFF-7B3A9CD8A577}" srcOrd="1" destOrd="0" presId="urn:microsoft.com/office/officeart/2005/8/layout/hierarchy1"/>
    <dgm:cxn modelId="{DA5FCA78-8C29-0C4F-84A8-0884B5F93E65}" type="presParOf" srcId="{59FEAA87-B565-4F55-AEFF-7B3A9CD8A577}" destId="{09B24FEE-0635-4034-B731-BD9FAC8BCF13}" srcOrd="0" destOrd="0" presId="urn:microsoft.com/office/officeart/2005/8/layout/hierarchy1"/>
    <dgm:cxn modelId="{692E3A6B-8AE8-894C-95AA-4E9CC129F0C2}" type="presParOf" srcId="{09B24FEE-0635-4034-B731-BD9FAC8BCF13}" destId="{A638899D-3A30-445F-9AD0-5F2CFAAFAB9C}" srcOrd="0" destOrd="0" presId="urn:microsoft.com/office/officeart/2005/8/layout/hierarchy1"/>
    <dgm:cxn modelId="{A470F1B5-E3FE-6A47-82B0-6D3F2BC90F88}" type="presParOf" srcId="{09B24FEE-0635-4034-B731-BD9FAC8BCF13}" destId="{35C769CC-4092-463D-8023-F59B257303FD}" srcOrd="1" destOrd="0" presId="urn:microsoft.com/office/officeart/2005/8/layout/hierarchy1"/>
    <dgm:cxn modelId="{7B5D426B-0CEE-E246-A5A5-0AF3F69FABDD}" type="presParOf" srcId="{59FEAA87-B565-4F55-AEFF-7B3A9CD8A577}" destId="{229E9D17-9C20-4DEE-9E7B-27EE43BC76F3}" srcOrd="1" destOrd="0" presId="urn:microsoft.com/office/officeart/2005/8/layout/hierarchy1"/>
    <dgm:cxn modelId="{0C1F070D-82B4-9F43-8EB1-F4FA09C9A8A9}" type="presParOf" srcId="{D45A3088-C0F4-4E83-A82B-787B0CE80D5B}" destId="{185E650F-CD7A-44A4-A4F4-70D5E70801BB}" srcOrd="2" destOrd="0" presId="urn:microsoft.com/office/officeart/2005/8/layout/hierarchy1"/>
    <dgm:cxn modelId="{CDA62C44-BB71-5440-B55B-1DA8AC6701A8}" type="presParOf" srcId="{D45A3088-C0F4-4E83-A82B-787B0CE80D5B}" destId="{6A1757A5-8617-4E99-A6B0-795680BD8EB9}" srcOrd="3" destOrd="0" presId="urn:microsoft.com/office/officeart/2005/8/layout/hierarchy1"/>
    <dgm:cxn modelId="{C66692A9-CE26-5944-9F05-6164B1A0EB1A}" type="presParOf" srcId="{6A1757A5-8617-4E99-A6B0-795680BD8EB9}" destId="{3121E71E-1F91-4B46-9329-D5F50C68682D}" srcOrd="0" destOrd="0" presId="urn:microsoft.com/office/officeart/2005/8/layout/hierarchy1"/>
    <dgm:cxn modelId="{B6E8C639-407A-5347-BC5B-03A84F85D420}" type="presParOf" srcId="{3121E71E-1F91-4B46-9329-D5F50C68682D}" destId="{3EC06CAE-5574-46B6-85B1-E219BE06F7C5}" srcOrd="0" destOrd="0" presId="urn:microsoft.com/office/officeart/2005/8/layout/hierarchy1"/>
    <dgm:cxn modelId="{6AD06EBF-D52D-FF46-A61A-29E4A42AA6F5}" type="presParOf" srcId="{3121E71E-1F91-4B46-9329-D5F50C68682D}" destId="{4979343D-49C8-45F9-89EC-823D6F9F2057}" srcOrd="1" destOrd="0" presId="urn:microsoft.com/office/officeart/2005/8/layout/hierarchy1"/>
    <dgm:cxn modelId="{E028860C-8460-6C49-A1E7-97E2503F2A1C}" type="presParOf" srcId="{6A1757A5-8617-4E99-A6B0-795680BD8EB9}" destId="{15D097ED-F22A-4C55-8B8E-A1541895309E}" srcOrd="1" destOrd="0" presId="urn:microsoft.com/office/officeart/2005/8/layout/hierarchy1"/>
    <dgm:cxn modelId="{6275530B-6E99-C54F-B2D7-3D8639663DB8}" type="presParOf" srcId="{15D097ED-F22A-4C55-8B8E-A1541895309E}" destId="{95958C6B-2578-4253-9B9F-548EB98F3EFB}" srcOrd="0" destOrd="0" presId="urn:microsoft.com/office/officeart/2005/8/layout/hierarchy1"/>
    <dgm:cxn modelId="{1381B83A-2608-C34B-A3AD-7ADEC3302EDA}" type="presParOf" srcId="{15D097ED-F22A-4C55-8B8E-A1541895309E}" destId="{077EF139-B864-4A64-A811-52FA39A78CA6}" srcOrd="1" destOrd="0" presId="urn:microsoft.com/office/officeart/2005/8/layout/hierarchy1"/>
    <dgm:cxn modelId="{350ED0F0-4019-8A43-9AAD-B8A220F8751D}" type="presParOf" srcId="{077EF139-B864-4A64-A811-52FA39A78CA6}" destId="{31EFE393-4757-4428-B6C0-451A2B01588A}" srcOrd="0" destOrd="0" presId="urn:microsoft.com/office/officeart/2005/8/layout/hierarchy1"/>
    <dgm:cxn modelId="{10C649D2-3E57-A347-9AD3-C2E4CCB05887}" type="presParOf" srcId="{31EFE393-4757-4428-B6C0-451A2B01588A}" destId="{6A15B376-E264-4072-9E38-2109EDB2B482}" srcOrd="0" destOrd="0" presId="urn:microsoft.com/office/officeart/2005/8/layout/hierarchy1"/>
    <dgm:cxn modelId="{4F6647D4-AF4C-AA46-BF30-654F9F0B07C1}" type="presParOf" srcId="{31EFE393-4757-4428-B6C0-451A2B01588A}" destId="{34E5EE3F-1787-4352-9B9B-AC594774B36B}" srcOrd="1" destOrd="0" presId="urn:microsoft.com/office/officeart/2005/8/layout/hierarchy1"/>
    <dgm:cxn modelId="{65A41C69-572A-E243-805C-F3AEBAF71798}" type="presParOf" srcId="{077EF139-B864-4A64-A811-52FA39A78CA6}" destId="{556883F3-6CD0-44C1-8FAC-89E542F63FDF}" srcOrd="1" destOrd="0" presId="urn:microsoft.com/office/officeart/2005/8/layout/hierarchy1"/>
    <dgm:cxn modelId="{1F2BF137-9C58-7146-AD3C-DAA202FB0390}" type="presParOf" srcId="{556883F3-6CD0-44C1-8FAC-89E542F63FDF}" destId="{430D0BF4-589B-4662-949D-535D15993A6F}" srcOrd="0" destOrd="0" presId="urn:microsoft.com/office/officeart/2005/8/layout/hierarchy1"/>
    <dgm:cxn modelId="{103031DB-3FFF-F146-A66B-B93CCD920BE9}" type="presParOf" srcId="{556883F3-6CD0-44C1-8FAC-89E542F63FDF}" destId="{8D7D83F2-1BA4-428C-BA4B-32A7EAA92B3B}" srcOrd="1" destOrd="0" presId="urn:microsoft.com/office/officeart/2005/8/layout/hierarchy1"/>
    <dgm:cxn modelId="{A1D2056D-D138-BF47-BDED-EC92252E6D8F}" type="presParOf" srcId="{8D7D83F2-1BA4-428C-BA4B-32A7EAA92B3B}" destId="{E89DE38F-E4F4-4EA8-B6F3-E7456A6E2E17}" srcOrd="0" destOrd="0" presId="urn:microsoft.com/office/officeart/2005/8/layout/hierarchy1"/>
    <dgm:cxn modelId="{3EE94303-C750-3341-B64E-63306C2FEEA4}" type="presParOf" srcId="{E89DE38F-E4F4-4EA8-B6F3-E7456A6E2E17}" destId="{DC45CD3A-574D-49FF-90AA-DB238FCDB7D7}" srcOrd="0" destOrd="0" presId="urn:microsoft.com/office/officeart/2005/8/layout/hierarchy1"/>
    <dgm:cxn modelId="{477414DD-F3B7-3C4A-BA18-36CF86EEC33B}" type="presParOf" srcId="{E89DE38F-E4F4-4EA8-B6F3-E7456A6E2E17}" destId="{07D89579-2C8F-454A-8F21-C993436B30D5}" srcOrd="1" destOrd="0" presId="urn:microsoft.com/office/officeart/2005/8/layout/hierarchy1"/>
    <dgm:cxn modelId="{05F38133-48E6-224A-A69E-02E0F392D071}" type="presParOf" srcId="{8D7D83F2-1BA4-428C-BA4B-32A7EAA92B3B}" destId="{7E956660-0B56-4D63-866D-CE342CEA4C59}"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22478D-07E0-4BB4-922D-D97ED2856E9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IE"/>
        </a:p>
      </dgm:t>
    </dgm:pt>
    <dgm:pt modelId="{8C9AF54A-502C-4229-A721-28A8F47BDF50}">
      <dgm:prSet phldrT="[Text]"/>
      <dgm:spPr/>
      <dgm:t>
        <a:bodyPr/>
        <a:lstStyle/>
        <a:p>
          <a:r>
            <a:rPr lang="en-IE" b="1" dirty="0">
              <a:solidFill>
                <a:srgbClr val="FFFF00"/>
              </a:solidFill>
            </a:rPr>
            <a:t>Ruth Hennessy</a:t>
          </a:r>
        </a:p>
      </dgm:t>
    </dgm:pt>
    <dgm:pt modelId="{D0312997-B96F-46BC-85F4-FB04D23316C4}" type="parTrans" cxnId="{7882E42B-047D-4484-8710-3A2B28BECC72}">
      <dgm:prSet/>
      <dgm:spPr/>
      <dgm:t>
        <a:bodyPr/>
        <a:lstStyle/>
        <a:p>
          <a:endParaRPr lang="en-IE"/>
        </a:p>
      </dgm:t>
    </dgm:pt>
    <dgm:pt modelId="{59DB9ADF-7063-487F-9840-13AD4C916D54}" type="sibTrans" cxnId="{7882E42B-047D-4484-8710-3A2B28BECC72}">
      <dgm:prSet/>
      <dgm:spPr/>
      <dgm:t>
        <a:bodyPr/>
        <a:lstStyle/>
        <a:p>
          <a:endParaRPr lang="en-IE"/>
        </a:p>
      </dgm:t>
    </dgm:pt>
    <dgm:pt modelId="{1B668B44-C366-4AA7-BE07-63BE8DD30E49}">
      <dgm:prSet phldrT="[Text]" custT="1"/>
      <dgm:spPr/>
      <dgm:t>
        <a:bodyPr/>
        <a:lstStyle/>
        <a:p>
          <a:pPr algn="ctr"/>
          <a:r>
            <a:rPr lang="en-IE" sz="2000" dirty="0" err="1">
              <a:solidFill>
                <a:srgbClr val="FFFF00"/>
              </a:solidFill>
            </a:rPr>
            <a:t>Sinéad</a:t>
          </a:r>
          <a:r>
            <a:rPr lang="en-IE" sz="2000" dirty="0">
              <a:solidFill>
                <a:srgbClr val="FFFF00"/>
              </a:solidFill>
            </a:rPr>
            <a:t> Barrett</a:t>
          </a:r>
        </a:p>
      </dgm:t>
    </dgm:pt>
    <dgm:pt modelId="{CA6CA0B2-AAB3-41F1-B2A8-BBD377873ED4}" type="parTrans" cxnId="{91D12713-7A24-4378-9880-C8B6AA422B4A}">
      <dgm:prSet/>
      <dgm:spPr/>
      <dgm:t>
        <a:bodyPr/>
        <a:lstStyle/>
        <a:p>
          <a:endParaRPr lang="en-IE"/>
        </a:p>
      </dgm:t>
    </dgm:pt>
    <dgm:pt modelId="{EC6F4809-6EB7-4D11-A572-3F7CA1A33B33}" type="sibTrans" cxnId="{91D12713-7A24-4378-9880-C8B6AA422B4A}">
      <dgm:prSet/>
      <dgm:spPr/>
      <dgm:t>
        <a:bodyPr/>
        <a:lstStyle/>
        <a:p>
          <a:endParaRPr lang="en-IE"/>
        </a:p>
      </dgm:t>
    </dgm:pt>
    <dgm:pt modelId="{779C90EA-B987-48E4-9893-F14E7A4FBEAA}">
      <dgm:prSet phldrT="[Text]"/>
      <dgm:spPr/>
      <dgm:t>
        <a:bodyPr/>
        <a:lstStyle/>
        <a:p>
          <a:r>
            <a:rPr lang="en-IE" dirty="0">
              <a:solidFill>
                <a:srgbClr val="FFFF00"/>
              </a:solidFill>
            </a:rPr>
            <a:t>Seamus O’Brien</a:t>
          </a:r>
        </a:p>
      </dgm:t>
    </dgm:pt>
    <dgm:pt modelId="{DC2AE709-3473-4F18-92F4-DCEFA6A3DEE9}" type="parTrans" cxnId="{B00D915C-FEFE-4EBE-9E7C-928165A96CFE}">
      <dgm:prSet/>
      <dgm:spPr/>
      <dgm:t>
        <a:bodyPr/>
        <a:lstStyle/>
        <a:p>
          <a:endParaRPr lang="en-IE"/>
        </a:p>
      </dgm:t>
    </dgm:pt>
    <dgm:pt modelId="{0666339E-959E-4C5D-97F2-7A75EFA0DB6D}" type="sibTrans" cxnId="{B00D915C-FEFE-4EBE-9E7C-928165A96CFE}">
      <dgm:prSet/>
      <dgm:spPr/>
      <dgm:t>
        <a:bodyPr/>
        <a:lstStyle/>
        <a:p>
          <a:endParaRPr lang="en-IE"/>
        </a:p>
      </dgm:t>
    </dgm:pt>
    <dgm:pt modelId="{57802F3A-8BA9-4A00-9369-A8F5AE7B49F7}">
      <dgm:prSet phldrT="[Text]"/>
      <dgm:spPr>
        <a:solidFill>
          <a:schemeClr val="accent6">
            <a:lumMod val="75000"/>
          </a:schemeClr>
        </a:solidFill>
      </dgm:spPr>
      <dgm:t>
        <a:bodyPr/>
        <a:lstStyle/>
        <a:p>
          <a:r>
            <a:rPr lang="en-IE" dirty="0">
              <a:solidFill>
                <a:schemeClr val="tx1"/>
              </a:solidFill>
            </a:rPr>
            <a:t>Brian Casey</a:t>
          </a:r>
        </a:p>
      </dgm:t>
    </dgm:pt>
    <dgm:pt modelId="{6E01C878-C6FD-4E7C-8921-3585190E18F6}" type="parTrans" cxnId="{E4302D7B-90F5-4A21-B989-307683C6DDA2}">
      <dgm:prSet/>
      <dgm:spPr/>
      <dgm:t>
        <a:bodyPr/>
        <a:lstStyle/>
        <a:p>
          <a:endParaRPr lang="en-IE"/>
        </a:p>
      </dgm:t>
    </dgm:pt>
    <dgm:pt modelId="{6A7F7902-258C-4558-BE72-CF389234146B}" type="sibTrans" cxnId="{E4302D7B-90F5-4A21-B989-307683C6DDA2}">
      <dgm:prSet/>
      <dgm:spPr/>
      <dgm:t>
        <a:bodyPr/>
        <a:lstStyle/>
        <a:p>
          <a:endParaRPr lang="en-IE"/>
        </a:p>
      </dgm:t>
    </dgm:pt>
    <dgm:pt modelId="{1E580E2C-1365-43F9-AE24-2CA2E973F177}">
      <dgm:prSet phldrT="[Text]"/>
      <dgm:spPr>
        <a:solidFill>
          <a:schemeClr val="accent6">
            <a:lumMod val="75000"/>
          </a:schemeClr>
        </a:solidFill>
      </dgm:spPr>
      <dgm:t>
        <a:bodyPr/>
        <a:lstStyle/>
        <a:p>
          <a:r>
            <a:rPr lang="en-IE" dirty="0">
              <a:solidFill>
                <a:schemeClr val="tx1"/>
              </a:solidFill>
            </a:rPr>
            <a:t>Michael Nugent</a:t>
          </a:r>
        </a:p>
      </dgm:t>
    </dgm:pt>
    <dgm:pt modelId="{670D9A32-2573-47FF-939F-2CE1701208D9}" type="parTrans" cxnId="{3A845E14-F5C1-4CDB-8419-8779E318EACE}">
      <dgm:prSet/>
      <dgm:spPr/>
      <dgm:t>
        <a:bodyPr/>
        <a:lstStyle/>
        <a:p>
          <a:endParaRPr lang="en-IE"/>
        </a:p>
      </dgm:t>
    </dgm:pt>
    <dgm:pt modelId="{D121DBA3-AF15-489B-AD7E-BD93D3C0716E}" type="sibTrans" cxnId="{3A845E14-F5C1-4CDB-8419-8779E318EACE}">
      <dgm:prSet/>
      <dgm:spPr/>
      <dgm:t>
        <a:bodyPr/>
        <a:lstStyle/>
        <a:p>
          <a:endParaRPr lang="en-IE"/>
        </a:p>
      </dgm:t>
    </dgm:pt>
    <dgm:pt modelId="{171E7FC3-5C69-440F-984D-7DB975E2CCC4}">
      <dgm:prSet phldrT="[Text]"/>
      <dgm:spPr/>
      <dgm:t>
        <a:bodyPr/>
        <a:lstStyle/>
        <a:p>
          <a:r>
            <a:rPr lang="en-IE" dirty="0">
              <a:solidFill>
                <a:srgbClr val="FFFF00"/>
              </a:solidFill>
            </a:rPr>
            <a:t>Philip Murphy</a:t>
          </a:r>
        </a:p>
      </dgm:t>
    </dgm:pt>
    <dgm:pt modelId="{2CF3BF19-DBBB-489C-B2DF-A5AD82074B26}" type="parTrans" cxnId="{E8B302D8-3D11-47D8-8C2F-6607EDC1A360}">
      <dgm:prSet/>
      <dgm:spPr/>
      <dgm:t>
        <a:bodyPr/>
        <a:lstStyle/>
        <a:p>
          <a:endParaRPr lang="en-IE"/>
        </a:p>
      </dgm:t>
    </dgm:pt>
    <dgm:pt modelId="{5033AEE5-CBF2-445B-AB7E-B48EEBFC8AC8}" type="sibTrans" cxnId="{E8B302D8-3D11-47D8-8C2F-6607EDC1A360}">
      <dgm:prSet/>
      <dgm:spPr/>
      <dgm:t>
        <a:bodyPr/>
        <a:lstStyle/>
        <a:p>
          <a:endParaRPr lang="en-IE"/>
        </a:p>
      </dgm:t>
    </dgm:pt>
    <dgm:pt modelId="{30DBA796-FD9D-45EF-84FC-EC7767E4C3CF}">
      <dgm:prSet phldrT="[Text]"/>
      <dgm:spPr>
        <a:solidFill>
          <a:schemeClr val="accent6">
            <a:lumMod val="75000"/>
          </a:schemeClr>
        </a:solidFill>
      </dgm:spPr>
      <dgm:t>
        <a:bodyPr/>
        <a:lstStyle/>
        <a:p>
          <a:r>
            <a:rPr lang="en-IE" dirty="0">
              <a:solidFill>
                <a:schemeClr val="tx1"/>
              </a:solidFill>
            </a:rPr>
            <a:t>Stephen Davis</a:t>
          </a:r>
        </a:p>
      </dgm:t>
    </dgm:pt>
    <dgm:pt modelId="{2E8E9BE2-8094-434D-AF7C-A40F8D7432DE}" type="parTrans" cxnId="{60FBFCFF-01FF-43B4-9268-EDBDF7E984A0}">
      <dgm:prSet/>
      <dgm:spPr/>
      <dgm:t>
        <a:bodyPr/>
        <a:lstStyle/>
        <a:p>
          <a:endParaRPr lang="en-IE"/>
        </a:p>
      </dgm:t>
    </dgm:pt>
    <dgm:pt modelId="{E121F4CE-3ABE-49F4-B3C0-6D3BCFA648E1}" type="sibTrans" cxnId="{60FBFCFF-01FF-43B4-9268-EDBDF7E984A0}">
      <dgm:prSet/>
      <dgm:spPr/>
      <dgm:t>
        <a:bodyPr/>
        <a:lstStyle/>
        <a:p>
          <a:endParaRPr lang="en-IE"/>
        </a:p>
      </dgm:t>
    </dgm:pt>
    <dgm:pt modelId="{0FD8F01C-E80D-49A5-B278-58CEE7AD4677}" type="pres">
      <dgm:prSet presAssocID="{F822478D-07E0-4BB4-922D-D97ED2856E95}" presName="hierChild1" presStyleCnt="0">
        <dgm:presLayoutVars>
          <dgm:orgChart val="1"/>
          <dgm:chPref val="1"/>
          <dgm:dir/>
          <dgm:animOne val="branch"/>
          <dgm:animLvl val="lvl"/>
          <dgm:resizeHandles/>
        </dgm:presLayoutVars>
      </dgm:prSet>
      <dgm:spPr/>
      <dgm:t>
        <a:bodyPr/>
        <a:lstStyle/>
        <a:p>
          <a:endParaRPr lang="en-IE"/>
        </a:p>
      </dgm:t>
    </dgm:pt>
    <dgm:pt modelId="{318F819B-73AF-4399-9BD7-9262969FCF40}" type="pres">
      <dgm:prSet presAssocID="{8C9AF54A-502C-4229-A721-28A8F47BDF50}" presName="hierRoot1" presStyleCnt="0">
        <dgm:presLayoutVars>
          <dgm:hierBranch val="init"/>
        </dgm:presLayoutVars>
      </dgm:prSet>
      <dgm:spPr/>
    </dgm:pt>
    <dgm:pt modelId="{5B26E6FA-77B8-4F04-961A-5410B5AF9C39}" type="pres">
      <dgm:prSet presAssocID="{8C9AF54A-502C-4229-A721-28A8F47BDF50}" presName="rootComposite1" presStyleCnt="0"/>
      <dgm:spPr/>
    </dgm:pt>
    <dgm:pt modelId="{B9A8589F-B7F7-44D0-8D64-54BD857CC902}" type="pres">
      <dgm:prSet presAssocID="{8C9AF54A-502C-4229-A721-28A8F47BDF50}" presName="rootText1" presStyleLbl="node0" presStyleIdx="0" presStyleCnt="1" custLinFactY="-5691" custLinFactNeighborX="6670" custLinFactNeighborY="-100000">
        <dgm:presLayoutVars>
          <dgm:chPref val="3"/>
        </dgm:presLayoutVars>
      </dgm:prSet>
      <dgm:spPr/>
      <dgm:t>
        <a:bodyPr/>
        <a:lstStyle/>
        <a:p>
          <a:endParaRPr lang="en-IE"/>
        </a:p>
      </dgm:t>
    </dgm:pt>
    <dgm:pt modelId="{AB74585B-FD1F-4CDE-A84B-FED14AA475F6}" type="pres">
      <dgm:prSet presAssocID="{8C9AF54A-502C-4229-A721-28A8F47BDF50}" presName="rootConnector1" presStyleLbl="node1" presStyleIdx="0" presStyleCnt="0"/>
      <dgm:spPr/>
      <dgm:t>
        <a:bodyPr/>
        <a:lstStyle/>
        <a:p>
          <a:endParaRPr lang="en-IE"/>
        </a:p>
      </dgm:t>
    </dgm:pt>
    <dgm:pt modelId="{873DF276-D9D4-4690-9FCB-D505F14EC26C}" type="pres">
      <dgm:prSet presAssocID="{8C9AF54A-502C-4229-A721-28A8F47BDF50}" presName="hierChild2" presStyleCnt="0"/>
      <dgm:spPr/>
    </dgm:pt>
    <dgm:pt modelId="{B888D2B0-97C1-4956-891E-98BEBFCFC3F4}" type="pres">
      <dgm:prSet presAssocID="{CA6CA0B2-AAB3-41F1-B2A8-BBD377873ED4}" presName="Name37" presStyleLbl="parChTrans1D2" presStyleIdx="0" presStyleCnt="6"/>
      <dgm:spPr/>
      <dgm:t>
        <a:bodyPr/>
        <a:lstStyle/>
        <a:p>
          <a:endParaRPr lang="en-IE"/>
        </a:p>
      </dgm:t>
    </dgm:pt>
    <dgm:pt modelId="{116E7DB5-706B-409A-8FC0-B9174D20647F}" type="pres">
      <dgm:prSet presAssocID="{1B668B44-C366-4AA7-BE07-63BE8DD30E49}" presName="hierRoot2" presStyleCnt="0">
        <dgm:presLayoutVars>
          <dgm:hierBranch val="init"/>
        </dgm:presLayoutVars>
      </dgm:prSet>
      <dgm:spPr/>
    </dgm:pt>
    <dgm:pt modelId="{5C346845-2C70-4EC7-95F5-E14522C8DCC6}" type="pres">
      <dgm:prSet presAssocID="{1B668B44-C366-4AA7-BE07-63BE8DD30E49}" presName="rootComposite" presStyleCnt="0"/>
      <dgm:spPr/>
    </dgm:pt>
    <dgm:pt modelId="{A2E3B6F6-5DF2-40BC-BF0D-61E2CE2AAFA1}" type="pres">
      <dgm:prSet presAssocID="{1B668B44-C366-4AA7-BE07-63BE8DD30E49}" presName="rootText" presStyleLbl="node2" presStyleIdx="0" presStyleCnt="6">
        <dgm:presLayoutVars>
          <dgm:chPref val="3"/>
        </dgm:presLayoutVars>
      </dgm:prSet>
      <dgm:spPr/>
      <dgm:t>
        <a:bodyPr/>
        <a:lstStyle/>
        <a:p>
          <a:endParaRPr lang="en-IE"/>
        </a:p>
      </dgm:t>
    </dgm:pt>
    <dgm:pt modelId="{8D00230A-0559-4A62-96AA-EE1BC3392BA7}" type="pres">
      <dgm:prSet presAssocID="{1B668B44-C366-4AA7-BE07-63BE8DD30E49}" presName="rootConnector" presStyleLbl="node2" presStyleIdx="0" presStyleCnt="6"/>
      <dgm:spPr/>
      <dgm:t>
        <a:bodyPr/>
        <a:lstStyle/>
        <a:p>
          <a:endParaRPr lang="en-IE"/>
        </a:p>
      </dgm:t>
    </dgm:pt>
    <dgm:pt modelId="{16850F54-368E-4FE0-899B-54C4283339DE}" type="pres">
      <dgm:prSet presAssocID="{1B668B44-C366-4AA7-BE07-63BE8DD30E49}" presName="hierChild4" presStyleCnt="0"/>
      <dgm:spPr/>
    </dgm:pt>
    <dgm:pt modelId="{9B97B9FA-303B-44FB-A338-4A2786CE4CC3}" type="pres">
      <dgm:prSet presAssocID="{1B668B44-C366-4AA7-BE07-63BE8DD30E49}" presName="hierChild5" presStyleCnt="0"/>
      <dgm:spPr/>
    </dgm:pt>
    <dgm:pt modelId="{2C87A4F3-8DD9-41A7-8097-1E42AA69F608}" type="pres">
      <dgm:prSet presAssocID="{DC2AE709-3473-4F18-92F4-DCEFA6A3DEE9}" presName="Name37" presStyleLbl="parChTrans1D2" presStyleIdx="1" presStyleCnt="6"/>
      <dgm:spPr/>
      <dgm:t>
        <a:bodyPr/>
        <a:lstStyle/>
        <a:p>
          <a:endParaRPr lang="en-IE"/>
        </a:p>
      </dgm:t>
    </dgm:pt>
    <dgm:pt modelId="{D69FCFEA-01C1-4EF9-80EF-21EF2F462831}" type="pres">
      <dgm:prSet presAssocID="{779C90EA-B987-48E4-9893-F14E7A4FBEAA}" presName="hierRoot2" presStyleCnt="0">
        <dgm:presLayoutVars>
          <dgm:hierBranch val="init"/>
        </dgm:presLayoutVars>
      </dgm:prSet>
      <dgm:spPr/>
    </dgm:pt>
    <dgm:pt modelId="{9FED9512-CB66-4037-A2BE-6E0C51D6ADC0}" type="pres">
      <dgm:prSet presAssocID="{779C90EA-B987-48E4-9893-F14E7A4FBEAA}" presName="rootComposite" presStyleCnt="0"/>
      <dgm:spPr/>
    </dgm:pt>
    <dgm:pt modelId="{20009FA3-B9B9-4C28-9148-0D719805048F}" type="pres">
      <dgm:prSet presAssocID="{779C90EA-B987-48E4-9893-F14E7A4FBEAA}" presName="rootText" presStyleLbl="node2" presStyleIdx="1" presStyleCnt="6" custScaleX="92882">
        <dgm:presLayoutVars>
          <dgm:chPref val="3"/>
        </dgm:presLayoutVars>
      </dgm:prSet>
      <dgm:spPr/>
      <dgm:t>
        <a:bodyPr/>
        <a:lstStyle/>
        <a:p>
          <a:endParaRPr lang="en-IE"/>
        </a:p>
      </dgm:t>
    </dgm:pt>
    <dgm:pt modelId="{CFCFDC87-CA53-422B-8E81-145FB4734711}" type="pres">
      <dgm:prSet presAssocID="{779C90EA-B987-48E4-9893-F14E7A4FBEAA}" presName="rootConnector" presStyleLbl="node2" presStyleIdx="1" presStyleCnt="6"/>
      <dgm:spPr/>
      <dgm:t>
        <a:bodyPr/>
        <a:lstStyle/>
        <a:p>
          <a:endParaRPr lang="en-IE"/>
        </a:p>
      </dgm:t>
    </dgm:pt>
    <dgm:pt modelId="{B9AFE752-A0D0-4186-8ACE-63BEDEA138B9}" type="pres">
      <dgm:prSet presAssocID="{779C90EA-B987-48E4-9893-F14E7A4FBEAA}" presName="hierChild4" presStyleCnt="0"/>
      <dgm:spPr/>
    </dgm:pt>
    <dgm:pt modelId="{B82F580C-3979-4FC5-9A7E-FAC157FF48C4}" type="pres">
      <dgm:prSet presAssocID="{779C90EA-B987-48E4-9893-F14E7A4FBEAA}" presName="hierChild5" presStyleCnt="0"/>
      <dgm:spPr/>
    </dgm:pt>
    <dgm:pt modelId="{4A999F0B-0E9E-406A-8927-C7CAB3E3B723}" type="pres">
      <dgm:prSet presAssocID="{2CF3BF19-DBBB-489C-B2DF-A5AD82074B26}" presName="Name37" presStyleLbl="parChTrans1D2" presStyleIdx="2" presStyleCnt="6"/>
      <dgm:spPr/>
      <dgm:t>
        <a:bodyPr/>
        <a:lstStyle/>
        <a:p>
          <a:endParaRPr lang="en-IE"/>
        </a:p>
      </dgm:t>
    </dgm:pt>
    <dgm:pt modelId="{4E1BB570-B4E1-4318-A9BE-D8BA07201989}" type="pres">
      <dgm:prSet presAssocID="{171E7FC3-5C69-440F-984D-7DB975E2CCC4}" presName="hierRoot2" presStyleCnt="0">
        <dgm:presLayoutVars>
          <dgm:hierBranch val="init"/>
        </dgm:presLayoutVars>
      </dgm:prSet>
      <dgm:spPr/>
    </dgm:pt>
    <dgm:pt modelId="{246FA04B-8BBE-4E39-AC91-D56F6AE85666}" type="pres">
      <dgm:prSet presAssocID="{171E7FC3-5C69-440F-984D-7DB975E2CCC4}" presName="rootComposite" presStyleCnt="0"/>
      <dgm:spPr/>
    </dgm:pt>
    <dgm:pt modelId="{769937D3-973F-47B1-9BB5-059F99688ADB}" type="pres">
      <dgm:prSet presAssocID="{171E7FC3-5C69-440F-984D-7DB975E2CCC4}" presName="rootText" presStyleLbl="node2" presStyleIdx="2" presStyleCnt="6">
        <dgm:presLayoutVars>
          <dgm:chPref val="3"/>
        </dgm:presLayoutVars>
      </dgm:prSet>
      <dgm:spPr/>
      <dgm:t>
        <a:bodyPr/>
        <a:lstStyle/>
        <a:p>
          <a:endParaRPr lang="en-IE"/>
        </a:p>
      </dgm:t>
    </dgm:pt>
    <dgm:pt modelId="{027E8485-68CF-4D47-9775-9238CB671E31}" type="pres">
      <dgm:prSet presAssocID="{171E7FC3-5C69-440F-984D-7DB975E2CCC4}" presName="rootConnector" presStyleLbl="node2" presStyleIdx="2" presStyleCnt="6"/>
      <dgm:spPr/>
      <dgm:t>
        <a:bodyPr/>
        <a:lstStyle/>
        <a:p>
          <a:endParaRPr lang="en-IE"/>
        </a:p>
      </dgm:t>
    </dgm:pt>
    <dgm:pt modelId="{F83BD9D8-9BC0-43DE-9539-116D78A23561}" type="pres">
      <dgm:prSet presAssocID="{171E7FC3-5C69-440F-984D-7DB975E2CCC4}" presName="hierChild4" presStyleCnt="0"/>
      <dgm:spPr/>
    </dgm:pt>
    <dgm:pt modelId="{8F94CF8A-EAAB-401B-9956-B2634D343CD7}" type="pres">
      <dgm:prSet presAssocID="{171E7FC3-5C69-440F-984D-7DB975E2CCC4}" presName="hierChild5" presStyleCnt="0"/>
      <dgm:spPr/>
    </dgm:pt>
    <dgm:pt modelId="{5936E805-A2D4-4CC0-99AA-76D9C54EBFBB}" type="pres">
      <dgm:prSet presAssocID="{2E8E9BE2-8094-434D-AF7C-A40F8D7432DE}" presName="Name37" presStyleLbl="parChTrans1D2" presStyleIdx="3" presStyleCnt="6"/>
      <dgm:spPr/>
      <dgm:t>
        <a:bodyPr/>
        <a:lstStyle/>
        <a:p>
          <a:endParaRPr lang="en-IE"/>
        </a:p>
      </dgm:t>
    </dgm:pt>
    <dgm:pt modelId="{C97E8AF6-AD30-4A3B-A2E6-7D421799D868}" type="pres">
      <dgm:prSet presAssocID="{30DBA796-FD9D-45EF-84FC-EC7767E4C3CF}" presName="hierRoot2" presStyleCnt="0">
        <dgm:presLayoutVars>
          <dgm:hierBranch val="init"/>
        </dgm:presLayoutVars>
      </dgm:prSet>
      <dgm:spPr/>
    </dgm:pt>
    <dgm:pt modelId="{ACF8741D-54A5-47AD-8DC7-1A099CB32B8E}" type="pres">
      <dgm:prSet presAssocID="{30DBA796-FD9D-45EF-84FC-EC7767E4C3CF}" presName="rootComposite" presStyleCnt="0"/>
      <dgm:spPr/>
    </dgm:pt>
    <dgm:pt modelId="{2B39008B-37FE-45F4-9CD3-9B5F5938B55F}" type="pres">
      <dgm:prSet presAssocID="{30DBA796-FD9D-45EF-84FC-EC7767E4C3CF}" presName="rootText" presStyleLbl="node2" presStyleIdx="3" presStyleCnt="6" custLinFactNeighborX="1668" custLinFactNeighborY="-1112">
        <dgm:presLayoutVars>
          <dgm:chPref val="3"/>
        </dgm:presLayoutVars>
      </dgm:prSet>
      <dgm:spPr/>
      <dgm:t>
        <a:bodyPr/>
        <a:lstStyle/>
        <a:p>
          <a:endParaRPr lang="en-IE"/>
        </a:p>
      </dgm:t>
    </dgm:pt>
    <dgm:pt modelId="{DB680507-494D-46C1-9AB2-8C8D121AD4FD}" type="pres">
      <dgm:prSet presAssocID="{30DBA796-FD9D-45EF-84FC-EC7767E4C3CF}" presName="rootConnector" presStyleLbl="node2" presStyleIdx="3" presStyleCnt="6"/>
      <dgm:spPr/>
      <dgm:t>
        <a:bodyPr/>
        <a:lstStyle/>
        <a:p>
          <a:endParaRPr lang="en-IE"/>
        </a:p>
      </dgm:t>
    </dgm:pt>
    <dgm:pt modelId="{7A31F688-D81B-4DDC-93DE-D8AC5B2F7357}" type="pres">
      <dgm:prSet presAssocID="{30DBA796-FD9D-45EF-84FC-EC7767E4C3CF}" presName="hierChild4" presStyleCnt="0"/>
      <dgm:spPr/>
    </dgm:pt>
    <dgm:pt modelId="{9E65E0F5-5C03-4E92-B6D5-4CB59066B05D}" type="pres">
      <dgm:prSet presAssocID="{30DBA796-FD9D-45EF-84FC-EC7767E4C3CF}" presName="hierChild5" presStyleCnt="0"/>
      <dgm:spPr/>
    </dgm:pt>
    <dgm:pt modelId="{916D4797-F2E0-47B2-8C7B-B4A557957CDC}" type="pres">
      <dgm:prSet presAssocID="{670D9A32-2573-47FF-939F-2CE1701208D9}" presName="Name37" presStyleLbl="parChTrans1D2" presStyleIdx="4" presStyleCnt="6"/>
      <dgm:spPr/>
      <dgm:t>
        <a:bodyPr/>
        <a:lstStyle/>
        <a:p>
          <a:endParaRPr lang="en-IE"/>
        </a:p>
      </dgm:t>
    </dgm:pt>
    <dgm:pt modelId="{FE6DEB95-4963-4738-A816-F04D486B4C99}" type="pres">
      <dgm:prSet presAssocID="{1E580E2C-1365-43F9-AE24-2CA2E973F177}" presName="hierRoot2" presStyleCnt="0">
        <dgm:presLayoutVars>
          <dgm:hierBranch val="init"/>
        </dgm:presLayoutVars>
      </dgm:prSet>
      <dgm:spPr/>
    </dgm:pt>
    <dgm:pt modelId="{651C0301-61C8-483B-ADDD-C04A20362C92}" type="pres">
      <dgm:prSet presAssocID="{1E580E2C-1365-43F9-AE24-2CA2E973F177}" presName="rootComposite" presStyleCnt="0"/>
      <dgm:spPr/>
    </dgm:pt>
    <dgm:pt modelId="{1C7BDBCD-191C-4E80-BC91-4B80EC3FEF68}" type="pres">
      <dgm:prSet presAssocID="{1E580E2C-1365-43F9-AE24-2CA2E973F177}" presName="rootText" presStyleLbl="node2" presStyleIdx="4" presStyleCnt="6">
        <dgm:presLayoutVars>
          <dgm:chPref val="3"/>
        </dgm:presLayoutVars>
      </dgm:prSet>
      <dgm:spPr/>
      <dgm:t>
        <a:bodyPr/>
        <a:lstStyle/>
        <a:p>
          <a:endParaRPr lang="en-IE"/>
        </a:p>
      </dgm:t>
    </dgm:pt>
    <dgm:pt modelId="{8A76FBC6-C2B6-42BA-B99A-4E650952197C}" type="pres">
      <dgm:prSet presAssocID="{1E580E2C-1365-43F9-AE24-2CA2E973F177}" presName="rootConnector" presStyleLbl="node2" presStyleIdx="4" presStyleCnt="6"/>
      <dgm:spPr/>
      <dgm:t>
        <a:bodyPr/>
        <a:lstStyle/>
        <a:p>
          <a:endParaRPr lang="en-IE"/>
        </a:p>
      </dgm:t>
    </dgm:pt>
    <dgm:pt modelId="{78D88222-7910-4655-9207-B7CDE00D961A}" type="pres">
      <dgm:prSet presAssocID="{1E580E2C-1365-43F9-AE24-2CA2E973F177}" presName="hierChild4" presStyleCnt="0"/>
      <dgm:spPr/>
    </dgm:pt>
    <dgm:pt modelId="{24D2A293-C216-46A7-A3CD-EA09405A7A1E}" type="pres">
      <dgm:prSet presAssocID="{1E580E2C-1365-43F9-AE24-2CA2E973F177}" presName="hierChild5" presStyleCnt="0"/>
      <dgm:spPr/>
    </dgm:pt>
    <dgm:pt modelId="{50908342-75F8-4824-BA31-EDD0D8AF004C}" type="pres">
      <dgm:prSet presAssocID="{6E01C878-C6FD-4E7C-8921-3585190E18F6}" presName="Name37" presStyleLbl="parChTrans1D2" presStyleIdx="5" presStyleCnt="6"/>
      <dgm:spPr/>
      <dgm:t>
        <a:bodyPr/>
        <a:lstStyle/>
        <a:p>
          <a:endParaRPr lang="en-IE"/>
        </a:p>
      </dgm:t>
    </dgm:pt>
    <dgm:pt modelId="{914191EE-96CE-4083-8A60-5285E527C0FB}" type="pres">
      <dgm:prSet presAssocID="{57802F3A-8BA9-4A00-9369-A8F5AE7B49F7}" presName="hierRoot2" presStyleCnt="0">
        <dgm:presLayoutVars>
          <dgm:hierBranch val="init"/>
        </dgm:presLayoutVars>
      </dgm:prSet>
      <dgm:spPr/>
    </dgm:pt>
    <dgm:pt modelId="{08801C59-080A-4DB4-AFD5-15D93F0D9D3A}" type="pres">
      <dgm:prSet presAssocID="{57802F3A-8BA9-4A00-9369-A8F5AE7B49F7}" presName="rootComposite" presStyleCnt="0"/>
      <dgm:spPr/>
    </dgm:pt>
    <dgm:pt modelId="{67026D03-A3A9-49BD-9DA5-B1616D4B960B}" type="pres">
      <dgm:prSet presAssocID="{57802F3A-8BA9-4A00-9369-A8F5AE7B49F7}" presName="rootText" presStyleLbl="node2" presStyleIdx="5" presStyleCnt="6">
        <dgm:presLayoutVars>
          <dgm:chPref val="3"/>
        </dgm:presLayoutVars>
      </dgm:prSet>
      <dgm:spPr/>
      <dgm:t>
        <a:bodyPr/>
        <a:lstStyle/>
        <a:p>
          <a:endParaRPr lang="en-IE"/>
        </a:p>
      </dgm:t>
    </dgm:pt>
    <dgm:pt modelId="{2351C30A-F279-47D6-8D6B-427B1DC13E29}" type="pres">
      <dgm:prSet presAssocID="{57802F3A-8BA9-4A00-9369-A8F5AE7B49F7}" presName="rootConnector" presStyleLbl="node2" presStyleIdx="5" presStyleCnt="6"/>
      <dgm:spPr/>
      <dgm:t>
        <a:bodyPr/>
        <a:lstStyle/>
        <a:p>
          <a:endParaRPr lang="en-IE"/>
        </a:p>
      </dgm:t>
    </dgm:pt>
    <dgm:pt modelId="{2D92B928-85F6-42FE-A2DD-BB7F01ACEC4C}" type="pres">
      <dgm:prSet presAssocID="{57802F3A-8BA9-4A00-9369-A8F5AE7B49F7}" presName="hierChild4" presStyleCnt="0"/>
      <dgm:spPr/>
    </dgm:pt>
    <dgm:pt modelId="{FE04F9C1-A5FF-4157-85DE-5DC808C07C72}" type="pres">
      <dgm:prSet presAssocID="{57802F3A-8BA9-4A00-9369-A8F5AE7B49F7}" presName="hierChild5" presStyleCnt="0"/>
      <dgm:spPr/>
    </dgm:pt>
    <dgm:pt modelId="{033B8FCB-0AEA-4363-BF59-8A6B1717875E}" type="pres">
      <dgm:prSet presAssocID="{8C9AF54A-502C-4229-A721-28A8F47BDF50}" presName="hierChild3" presStyleCnt="0"/>
      <dgm:spPr/>
    </dgm:pt>
  </dgm:ptLst>
  <dgm:cxnLst>
    <dgm:cxn modelId="{41C2ADBF-F289-4BCD-95F5-BB4DBC6D553D}" type="presOf" srcId="{8C9AF54A-502C-4229-A721-28A8F47BDF50}" destId="{AB74585B-FD1F-4CDE-A84B-FED14AA475F6}" srcOrd="1" destOrd="0" presId="urn:microsoft.com/office/officeart/2005/8/layout/orgChart1"/>
    <dgm:cxn modelId="{D615C9D3-61B9-42DE-A3EC-3705E4E18CD3}" type="presOf" srcId="{779C90EA-B987-48E4-9893-F14E7A4FBEAA}" destId="{20009FA3-B9B9-4C28-9148-0D719805048F}" srcOrd="0" destOrd="0" presId="urn:microsoft.com/office/officeart/2005/8/layout/orgChart1"/>
    <dgm:cxn modelId="{9ECAF32C-8C5D-453D-89B1-B87A2D08FDDA}" type="presOf" srcId="{DC2AE709-3473-4F18-92F4-DCEFA6A3DEE9}" destId="{2C87A4F3-8DD9-41A7-8097-1E42AA69F608}" srcOrd="0" destOrd="0" presId="urn:microsoft.com/office/officeart/2005/8/layout/orgChart1"/>
    <dgm:cxn modelId="{E8B302D8-3D11-47D8-8C2F-6607EDC1A360}" srcId="{8C9AF54A-502C-4229-A721-28A8F47BDF50}" destId="{171E7FC3-5C69-440F-984D-7DB975E2CCC4}" srcOrd="2" destOrd="0" parTransId="{2CF3BF19-DBBB-489C-B2DF-A5AD82074B26}" sibTransId="{5033AEE5-CBF2-445B-AB7E-B48EEBFC8AC8}"/>
    <dgm:cxn modelId="{10DBD0FA-8FD2-42BE-AC3B-694884F0E006}" type="presOf" srcId="{1B668B44-C366-4AA7-BE07-63BE8DD30E49}" destId="{A2E3B6F6-5DF2-40BC-BF0D-61E2CE2AAFA1}" srcOrd="0" destOrd="0" presId="urn:microsoft.com/office/officeart/2005/8/layout/orgChart1"/>
    <dgm:cxn modelId="{FA632EEB-9F97-4954-8208-DB6700095B15}" type="presOf" srcId="{8C9AF54A-502C-4229-A721-28A8F47BDF50}" destId="{B9A8589F-B7F7-44D0-8D64-54BD857CC902}" srcOrd="0" destOrd="0" presId="urn:microsoft.com/office/officeart/2005/8/layout/orgChart1"/>
    <dgm:cxn modelId="{7882E42B-047D-4484-8710-3A2B28BECC72}" srcId="{F822478D-07E0-4BB4-922D-D97ED2856E95}" destId="{8C9AF54A-502C-4229-A721-28A8F47BDF50}" srcOrd="0" destOrd="0" parTransId="{D0312997-B96F-46BC-85F4-FB04D23316C4}" sibTransId="{59DB9ADF-7063-487F-9840-13AD4C916D54}"/>
    <dgm:cxn modelId="{83AA46D8-D8CF-4ED4-B4ED-3412C594445D}" type="presOf" srcId="{57802F3A-8BA9-4A00-9369-A8F5AE7B49F7}" destId="{67026D03-A3A9-49BD-9DA5-B1616D4B960B}" srcOrd="0" destOrd="0" presId="urn:microsoft.com/office/officeart/2005/8/layout/orgChart1"/>
    <dgm:cxn modelId="{E4534DE0-AC01-4B67-8E59-14FAC632D5D4}" type="presOf" srcId="{2E8E9BE2-8094-434D-AF7C-A40F8D7432DE}" destId="{5936E805-A2D4-4CC0-99AA-76D9C54EBFBB}" srcOrd="0" destOrd="0" presId="urn:microsoft.com/office/officeart/2005/8/layout/orgChart1"/>
    <dgm:cxn modelId="{B00D915C-FEFE-4EBE-9E7C-928165A96CFE}" srcId="{8C9AF54A-502C-4229-A721-28A8F47BDF50}" destId="{779C90EA-B987-48E4-9893-F14E7A4FBEAA}" srcOrd="1" destOrd="0" parTransId="{DC2AE709-3473-4F18-92F4-DCEFA6A3DEE9}" sibTransId="{0666339E-959E-4C5D-97F2-7A75EFA0DB6D}"/>
    <dgm:cxn modelId="{15D6099A-4D08-4641-93A3-0686507E04FB}" type="presOf" srcId="{1E580E2C-1365-43F9-AE24-2CA2E973F177}" destId="{1C7BDBCD-191C-4E80-BC91-4B80EC3FEF68}" srcOrd="0" destOrd="0" presId="urn:microsoft.com/office/officeart/2005/8/layout/orgChart1"/>
    <dgm:cxn modelId="{E4302D7B-90F5-4A21-B989-307683C6DDA2}" srcId="{8C9AF54A-502C-4229-A721-28A8F47BDF50}" destId="{57802F3A-8BA9-4A00-9369-A8F5AE7B49F7}" srcOrd="5" destOrd="0" parTransId="{6E01C878-C6FD-4E7C-8921-3585190E18F6}" sibTransId="{6A7F7902-258C-4558-BE72-CF389234146B}"/>
    <dgm:cxn modelId="{3975CFA1-8A9B-4592-8328-39494CF6F4BB}" type="presOf" srcId="{2CF3BF19-DBBB-489C-B2DF-A5AD82074B26}" destId="{4A999F0B-0E9E-406A-8927-C7CAB3E3B723}" srcOrd="0" destOrd="0" presId="urn:microsoft.com/office/officeart/2005/8/layout/orgChart1"/>
    <dgm:cxn modelId="{36AA141A-895F-4A20-8952-3B458F9949E5}" type="presOf" srcId="{30DBA796-FD9D-45EF-84FC-EC7767E4C3CF}" destId="{DB680507-494D-46C1-9AB2-8C8D121AD4FD}" srcOrd="1" destOrd="0" presId="urn:microsoft.com/office/officeart/2005/8/layout/orgChart1"/>
    <dgm:cxn modelId="{610CBF49-4355-4C93-8337-90937EFFE301}" type="presOf" srcId="{30DBA796-FD9D-45EF-84FC-EC7767E4C3CF}" destId="{2B39008B-37FE-45F4-9CD3-9B5F5938B55F}" srcOrd="0" destOrd="0" presId="urn:microsoft.com/office/officeart/2005/8/layout/orgChart1"/>
    <dgm:cxn modelId="{9441AB36-9114-49C3-8272-B98727323B63}" type="presOf" srcId="{1B668B44-C366-4AA7-BE07-63BE8DD30E49}" destId="{8D00230A-0559-4A62-96AA-EE1BC3392BA7}" srcOrd="1" destOrd="0" presId="urn:microsoft.com/office/officeart/2005/8/layout/orgChart1"/>
    <dgm:cxn modelId="{0F9DD090-0689-4B15-BC3D-5963F91BA23C}" type="presOf" srcId="{670D9A32-2573-47FF-939F-2CE1701208D9}" destId="{916D4797-F2E0-47B2-8C7B-B4A557957CDC}" srcOrd="0" destOrd="0" presId="urn:microsoft.com/office/officeart/2005/8/layout/orgChart1"/>
    <dgm:cxn modelId="{F3167150-64A5-4911-BF74-1A369D94E105}" type="presOf" srcId="{57802F3A-8BA9-4A00-9369-A8F5AE7B49F7}" destId="{2351C30A-F279-47D6-8D6B-427B1DC13E29}" srcOrd="1" destOrd="0" presId="urn:microsoft.com/office/officeart/2005/8/layout/orgChart1"/>
    <dgm:cxn modelId="{8866F0EC-ADBC-42ED-BB96-A5B57D55AE88}" type="presOf" srcId="{779C90EA-B987-48E4-9893-F14E7A4FBEAA}" destId="{CFCFDC87-CA53-422B-8E81-145FB4734711}" srcOrd="1" destOrd="0" presId="urn:microsoft.com/office/officeart/2005/8/layout/orgChart1"/>
    <dgm:cxn modelId="{446B13B5-B2A0-43F4-9B18-F0DD3C925209}" type="presOf" srcId="{6E01C878-C6FD-4E7C-8921-3585190E18F6}" destId="{50908342-75F8-4824-BA31-EDD0D8AF004C}" srcOrd="0" destOrd="0" presId="urn:microsoft.com/office/officeart/2005/8/layout/orgChart1"/>
    <dgm:cxn modelId="{3A845E14-F5C1-4CDB-8419-8779E318EACE}" srcId="{8C9AF54A-502C-4229-A721-28A8F47BDF50}" destId="{1E580E2C-1365-43F9-AE24-2CA2E973F177}" srcOrd="4" destOrd="0" parTransId="{670D9A32-2573-47FF-939F-2CE1701208D9}" sibTransId="{D121DBA3-AF15-489B-AD7E-BD93D3C0716E}"/>
    <dgm:cxn modelId="{B71AF74F-CFA8-4F13-BC51-E106FDE9F8B1}" type="presOf" srcId="{CA6CA0B2-AAB3-41F1-B2A8-BBD377873ED4}" destId="{B888D2B0-97C1-4956-891E-98BEBFCFC3F4}" srcOrd="0" destOrd="0" presId="urn:microsoft.com/office/officeart/2005/8/layout/orgChart1"/>
    <dgm:cxn modelId="{60FBFCFF-01FF-43B4-9268-EDBDF7E984A0}" srcId="{8C9AF54A-502C-4229-A721-28A8F47BDF50}" destId="{30DBA796-FD9D-45EF-84FC-EC7767E4C3CF}" srcOrd="3" destOrd="0" parTransId="{2E8E9BE2-8094-434D-AF7C-A40F8D7432DE}" sibTransId="{E121F4CE-3ABE-49F4-B3C0-6D3BCFA648E1}"/>
    <dgm:cxn modelId="{3917F9E7-D11B-44CB-B10B-4F6EBF07FD9D}" type="presOf" srcId="{1E580E2C-1365-43F9-AE24-2CA2E973F177}" destId="{8A76FBC6-C2B6-42BA-B99A-4E650952197C}" srcOrd="1" destOrd="0" presId="urn:microsoft.com/office/officeart/2005/8/layout/orgChart1"/>
    <dgm:cxn modelId="{4043194E-9D2E-428F-963F-964D0D91BA9E}" type="presOf" srcId="{171E7FC3-5C69-440F-984D-7DB975E2CCC4}" destId="{027E8485-68CF-4D47-9775-9238CB671E31}" srcOrd="1" destOrd="0" presId="urn:microsoft.com/office/officeart/2005/8/layout/orgChart1"/>
    <dgm:cxn modelId="{D5E1A4F3-1AA6-467B-AD5F-6468511BAA0D}" type="presOf" srcId="{F822478D-07E0-4BB4-922D-D97ED2856E95}" destId="{0FD8F01C-E80D-49A5-B278-58CEE7AD4677}" srcOrd="0" destOrd="0" presId="urn:microsoft.com/office/officeart/2005/8/layout/orgChart1"/>
    <dgm:cxn modelId="{D12DCEDE-420A-42FB-AA83-C65392924E9F}" type="presOf" srcId="{171E7FC3-5C69-440F-984D-7DB975E2CCC4}" destId="{769937D3-973F-47B1-9BB5-059F99688ADB}" srcOrd="0" destOrd="0" presId="urn:microsoft.com/office/officeart/2005/8/layout/orgChart1"/>
    <dgm:cxn modelId="{91D12713-7A24-4378-9880-C8B6AA422B4A}" srcId="{8C9AF54A-502C-4229-A721-28A8F47BDF50}" destId="{1B668B44-C366-4AA7-BE07-63BE8DD30E49}" srcOrd="0" destOrd="0" parTransId="{CA6CA0B2-AAB3-41F1-B2A8-BBD377873ED4}" sibTransId="{EC6F4809-6EB7-4D11-A572-3F7CA1A33B33}"/>
    <dgm:cxn modelId="{DDEAB036-FC72-456C-B175-7262CAD1DE43}" type="presParOf" srcId="{0FD8F01C-E80D-49A5-B278-58CEE7AD4677}" destId="{318F819B-73AF-4399-9BD7-9262969FCF40}" srcOrd="0" destOrd="0" presId="urn:microsoft.com/office/officeart/2005/8/layout/orgChart1"/>
    <dgm:cxn modelId="{E1E0F6C0-06E2-4AC2-927B-8C3273C791C9}" type="presParOf" srcId="{318F819B-73AF-4399-9BD7-9262969FCF40}" destId="{5B26E6FA-77B8-4F04-961A-5410B5AF9C39}" srcOrd="0" destOrd="0" presId="urn:microsoft.com/office/officeart/2005/8/layout/orgChart1"/>
    <dgm:cxn modelId="{9E95D349-2A09-4341-A84C-375AA084A6C9}" type="presParOf" srcId="{5B26E6FA-77B8-4F04-961A-5410B5AF9C39}" destId="{B9A8589F-B7F7-44D0-8D64-54BD857CC902}" srcOrd="0" destOrd="0" presId="urn:microsoft.com/office/officeart/2005/8/layout/orgChart1"/>
    <dgm:cxn modelId="{523CA39D-0927-4D3E-BD71-D7F37AD49053}" type="presParOf" srcId="{5B26E6FA-77B8-4F04-961A-5410B5AF9C39}" destId="{AB74585B-FD1F-4CDE-A84B-FED14AA475F6}" srcOrd="1" destOrd="0" presId="urn:microsoft.com/office/officeart/2005/8/layout/orgChart1"/>
    <dgm:cxn modelId="{08CAF169-E55D-4C82-9FA8-3C5321425B0D}" type="presParOf" srcId="{318F819B-73AF-4399-9BD7-9262969FCF40}" destId="{873DF276-D9D4-4690-9FCB-D505F14EC26C}" srcOrd="1" destOrd="0" presId="urn:microsoft.com/office/officeart/2005/8/layout/orgChart1"/>
    <dgm:cxn modelId="{B6AE1779-FF8F-4748-83D2-C802AE33232B}" type="presParOf" srcId="{873DF276-D9D4-4690-9FCB-D505F14EC26C}" destId="{B888D2B0-97C1-4956-891E-98BEBFCFC3F4}" srcOrd="0" destOrd="0" presId="urn:microsoft.com/office/officeart/2005/8/layout/orgChart1"/>
    <dgm:cxn modelId="{D8709C55-94EA-433D-96F6-CF6DDA1DD60B}" type="presParOf" srcId="{873DF276-D9D4-4690-9FCB-D505F14EC26C}" destId="{116E7DB5-706B-409A-8FC0-B9174D20647F}" srcOrd="1" destOrd="0" presId="urn:microsoft.com/office/officeart/2005/8/layout/orgChart1"/>
    <dgm:cxn modelId="{CAC4ABE3-3AAA-462C-8EC4-1BA3668EC665}" type="presParOf" srcId="{116E7DB5-706B-409A-8FC0-B9174D20647F}" destId="{5C346845-2C70-4EC7-95F5-E14522C8DCC6}" srcOrd="0" destOrd="0" presId="urn:microsoft.com/office/officeart/2005/8/layout/orgChart1"/>
    <dgm:cxn modelId="{6E1025D7-658F-428B-9D76-7A88B38AB7CF}" type="presParOf" srcId="{5C346845-2C70-4EC7-95F5-E14522C8DCC6}" destId="{A2E3B6F6-5DF2-40BC-BF0D-61E2CE2AAFA1}" srcOrd="0" destOrd="0" presId="urn:microsoft.com/office/officeart/2005/8/layout/orgChart1"/>
    <dgm:cxn modelId="{ABA70251-6B11-4C57-AED2-F160F9C429D3}" type="presParOf" srcId="{5C346845-2C70-4EC7-95F5-E14522C8DCC6}" destId="{8D00230A-0559-4A62-96AA-EE1BC3392BA7}" srcOrd="1" destOrd="0" presId="urn:microsoft.com/office/officeart/2005/8/layout/orgChart1"/>
    <dgm:cxn modelId="{A3610395-BA31-4D6E-AC61-0232784EFA00}" type="presParOf" srcId="{116E7DB5-706B-409A-8FC0-B9174D20647F}" destId="{16850F54-368E-4FE0-899B-54C4283339DE}" srcOrd="1" destOrd="0" presId="urn:microsoft.com/office/officeart/2005/8/layout/orgChart1"/>
    <dgm:cxn modelId="{E2CDA6F6-49DE-44F3-A92C-1F7370AA4007}" type="presParOf" srcId="{116E7DB5-706B-409A-8FC0-B9174D20647F}" destId="{9B97B9FA-303B-44FB-A338-4A2786CE4CC3}" srcOrd="2" destOrd="0" presId="urn:microsoft.com/office/officeart/2005/8/layout/orgChart1"/>
    <dgm:cxn modelId="{E398464A-2B66-4F49-8CBE-C3CE1D6B3DB1}" type="presParOf" srcId="{873DF276-D9D4-4690-9FCB-D505F14EC26C}" destId="{2C87A4F3-8DD9-41A7-8097-1E42AA69F608}" srcOrd="2" destOrd="0" presId="urn:microsoft.com/office/officeart/2005/8/layout/orgChart1"/>
    <dgm:cxn modelId="{277E0F76-1898-4DF2-A8FD-FCC6BAA3D677}" type="presParOf" srcId="{873DF276-D9D4-4690-9FCB-D505F14EC26C}" destId="{D69FCFEA-01C1-4EF9-80EF-21EF2F462831}" srcOrd="3" destOrd="0" presId="urn:microsoft.com/office/officeart/2005/8/layout/orgChart1"/>
    <dgm:cxn modelId="{745BB6DF-8388-4456-94F1-B65B2CDB7F90}" type="presParOf" srcId="{D69FCFEA-01C1-4EF9-80EF-21EF2F462831}" destId="{9FED9512-CB66-4037-A2BE-6E0C51D6ADC0}" srcOrd="0" destOrd="0" presId="urn:microsoft.com/office/officeart/2005/8/layout/orgChart1"/>
    <dgm:cxn modelId="{429584D0-DE24-4FDB-A214-3B512081F5C5}" type="presParOf" srcId="{9FED9512-CB66-4037-A2BE-6E0C51D6ADC0}" destId="{20009FA3-B9B9-4C28-9148-0D719805048F}" srcOrd="0" destOrd="0" presId="urn:microsoft.com/office/officeart/2005/8/layout/orgChart1"/>
    <dgm:cxn modelId="{73764813-5EDB-47D2-ADFC-F5E394C3AD60}" type="presParOf" srcId="{9FED9512-CB66-4037-A2BE-6E0C51D6ADC0}" destId="{CFCFDC87-CA53-422B-8E81-145FB4734711}" srcOrd="1" destOrd="0" presId="urn:microsoft.com/office/officeart/2005/8/layout/orgChart1"/>
    <dgm:cxn modelId="{1CC39B76-6CCB-4E61-A113-4A0C41AAC5F5}" type="presParOf" srcId="{D69FCFEA-01C1-4EF9-80EF-21EF2F462831}" destId="{B9AFE752-A0D0-4186-8ACE-63BEDEA138B9}" srcOrd="1" destOrd="0" presId="urn:microsoft.com/office/officeart/2005/8/layout/orgChart1"/>
    <dgm:cxn modelId="{01D466A4-1104-43B8-B9D2-8D993AF6E93F}" type="presParOf" srcId="{D69FCFEA-01C1-4EF9-80EF-21EF2F462831}" destId="{B82F580C-3979-4FC5-9A7E-FAC157FF48C4}" srcOrd="2" destOrd="0" presId="urn:microsoft.com/office/officeart/2005/8/layout/orgChart1"/>
    <dgm:cxn modelId="{4AF4899C-15AB-43F0-B65B-9C233E279E29}" type="presParOf" srcId="{873DF276-D9D4-4690-9FCB-D505F14EC26C}" destId="{4A999F0B-0E9E-406A-8927-C7CAB3E3B723}" srcOrd="4" destOrd="0" presId="urn:microsoft.com/office/officeart/2005/8/layout/orgChart1"/>
    <dgm:cxn modelId="{A482F82C-D395-45C0-960D-35F2A4E99B4F}" type="presParOf" srcId="{873DF276-D9D4-4690-9FCB-D505F14EC26C}" destId="{4E1BB570-B4E1-4318-A9BE-D8BA07201989}" srcOrd="5" destOrd="0" presId="urn:microsoft.com/office/officeart/2005/8/layout/orgChart1"/>
    <dgm:cxn modelId="{AE4353AB-8D03-45DE-9143-049522E3F941}" type="presParOf" srcId="{4E1BB570-B4E1-4318-A9BE-D8BA07201989}" destId="{246FA04B-8BBE-4E39-AC91-D56F6AE85666}" srcOrd="0" destOrd="0" presId="urn:microsoft.com/office/officeart/2005/8/layout/orgChart1"/>
    <dgm:cxn modelId="{993524AA-3588-482F-BFD3-FB18431B4368}" type="presParOf" srcId="{246FA04B-8BBE-4E39-AC91-D56F6AE85666}" destId="{769937D3-973F-47B1-9BB5-059F99688ADB}" srcOrd="0" destOrd="0" presId="urn:microsoft.com/office/officeart/2005/8/layout/orgChart1"/>
    <dgm:cxn modelId="{91050EA1-26BA-4EF3-805B-840968B7A65C}" type="presParOf" srcId="{246FA04B-8BBE-4E39-AC91-D56F6AE85666}" destId="{027E8485-68CF-4D47-9775-9238CB671E31}" srcOrd="1" destOrd="0" presId="urn:microsoft.com/office/officeart/2005/8/layout/orgChart1"/>
    <dgm:cxn modelId="{9AAB33EF-07E9-4DA1-B732-BC605629EFDF}" type="presParOf" srcId="{4E1BB570-B4E1-4318-A9BE-D8BA07201989}" destId="{F83BD9D8-9BC0-43DE-9539-116D78A23561}" srcOrd="1" destOrd="0" presId="urn:microsoft.com/office/officeart/2005/8/layout/orgChart1"/>
    <dgm:cxn modelId="{BC938D6E-8A86-4A46-9ACF-3E04B2E0B01D}" type="presParOf" srcId="{4E1BB570-B4E1-4318-A9BE-D8BA07201989}" destId="{8F94CF8A-EAAB-401B-9956-B2634D343CD7}" srcOrd="2" destOrd="0" presId="urn:microsoft.com/office/officeart/2005/8/layout/orgChart1"/>
    <dgm:cxn modelId="{D13FAEE0-3F7B-4FAD-8258-62413381EE3E}" type="presParOf" srcId="{873DF276-D9D4-4690-9FCB-D505F14EC26C}" destId="{5936E805-A2D4-4CC0-99AA-76D9C54EBFBB}" srcOrd="6" destOrd="0" presId="urn:microsoft.com/office/officeart/2005/8/layout/orgChart1"/>
    <dgm:cxn modelId="{36C211F9-F623-41ED-B446-76C9A15585EF}" type="presParOf" srcId="{873DF276-D9D4-4690-9FCB-D505F14EC26C}" destId="{C97E8AF6-AD30-4A3B-A2E6-7D421799D868}" srcOrd="7" destOrd="0" presId="urn:microsoft.com/office/officeart/2005/8/layout/orgChart1"/>
    <dgm:cxn modelId="{210422C9-C82D-4444-8E80-B48E53541E6D}" type="presParOf" srcId="{C97E8AF6-AD30-4A3B-A2E6-7D421799D868}" destId="{ACF8741D-54A5-47AD-8DC7-1A099CB32B8E}" srcOrd="0" destOrd="0" presId="urn:microsoft.com/office/officeart/2005/8/layout/orgChart1"/>
    <dgm:cxn modelId="{691F0A88-BCAD-4E22-AA7B-83F98303F88E}" type="presParOf" srcId="{ACF8741D-54A5-47AD-8DC7-1A099CB32B8E}" destId="{2B39008B-37FE-45F4-9CD3-9B5F5938B55F}" srcOrd="0" destOrd="0" presId="urn:microsoft.com/office/officeart/2005/8/layout/orgChart1"/>
    <dgm:cxn modelId="{5CCA7A44-44EA-4A84-A4A9-8347069E8521}" type="presParOf" srcId="{ACF8741D-54A5-47AD-8DC7-1A099CB32B8E}" destId="{DB680507-494D-46C1-9AB2-8C8D121AD4FD}" srcOrd="1" destOrd="0" presId="urn:microsoft.com/office/officeart/2005/8/layout/orgChart1"/>
    <dgm:cxn modelId="{0648124E-F4CD-429D-90B8-10FB3FA8C107}" type="presParOf" srcId="{C97E8AF6-AD30-4A3B-A2E6-7D421799D868}" destId="{7A31F688-D81B-4DDC-93DE-D8AC5B2F7357}" srcOrd="1" destOrd="0" presId="urn:microsoft.com/office/officeart/2005/8/layout/orgChart1"/>
    <dgm:cxn modelId="{212C46BE-CA8A-4CCC-84D8-F6F4D2C87251}" type="presParOf" srcId="{C97E8AF6-AD30-4A3B-A2E6-7D421799D868}" destId="{9E65E0F5-5C03-4E92-B6D5-4CB59066B05D}" srcOrd="2" destOrd="0" presId="urn:microsoft.com/office/officeart/2005/8/layout/orgChart1"/>
    <dgm:cxn modelId="{FD394D2F-C90D-45CB-A9B6-E8A9E4F3AFC9}" type="presParOf" srcId="{873DF276-D9D4-4690-9FCB-D505F14EC26C}" destId="{916D4797-F2E0-47B2-8C7B-B4A557957CDC}" srcOrd="8" destOrd="0" presId="urn:microsoft.com/office/officeart/2005/8/layout/orgChart1"/>
    <dgm:cxn modelId="{0F499C0A-9F3A-49AF-BAC7-08A430FD28A3}" type="presParOf" srcId="{873DF276-D9D4-4690-9FCB-D505F14EC26C}" destId="{FE6DEB95-4963-4738-A816-F04D486B4C99}" srcOrd="9" destOrd="0" presId="urn:microsoft.com/office/officeart/2005/8/layout/orgChart1"/>
    <dgm:cxn modelId="{33073B6A-7124-4714-B4E8-62C429EA9A94}" type="presParOf" srcId="{FE6DEB95-4963-4738-A816-F04D486B4C99}" destId="{651C0301-61C8-483B-ADDD-C04A20362C92}" srcOrd="0" destOrd="0" presId="urn:microsoft.com/office/officeart/2005/8/layout/orgChart1"/>
    <dgm:cxn modelId="{70425731-C8D6-4B47-811C-AC3703E70A83}" type="presParOf" srcId="{651C0301-61C8-483B-ADDD-C04A20362C92}" destId="{1C7BDBCD-191C-4E80-BC91-4B80EC3FEF68}" srcOrd="0" destOrd="0" presId="urn:microsoft.com/office/officeart/2005/8/layout/orgChart1"/>
    <dgm:cxn modelId="{C9DFE3C7-7810-4175-99B7-83946DAAE96F}" type="presParOf" srcId="{651C0301-61C8-483B-ADDD-C04A20362C92}" destId="{8A76FBC6-C2B6-42BA-B99A-4E650952197C}" srcOrd="1" destOrd="0" presId="urn:microsoft.com/office/officeart/2005/8/layout/orgChart1"/>
    <dgm:cxn modelId="{B55B50A2-0D90-4E52-8F6F-8BB98BF12D19}" type="presParOf" srcId="{FE6DEB95-4963-4738-A816-F04D486B4C99}" destId="{78D88222-7910-4655-9207-B7CDE00D961A}" srcOrd="1" destOrd="0" presId="urn:microsoft.com/office/officeart/2005/8/layout/orgChart1"/>
    <dgm:cxn modelId="{67F592FC-8111-4F96-B5A8-CDE5DF238890}" type="presParOf" srcId="{FE6DEB95-4963-4738-A816-F04D486B4C99}" destId="{24D2A293-C216-46A7-A3CD-EA09405A7A1E}" srcOrd="2" destOrd="0" presId="urn:microsoft.com/office/officeart/2005/8/layout/orgChart1"/>
    <dgm:cxn modelId="{F9191817-6C6C-41B5-B6F7-28390715CC73}" type="presParOf" srcId="{873DF276-D9D4-4690-9FCB-D505F14EC26C}" destId="{50908342-75F8-4824-BA31-EDD0D8AF004C}" srcOrd="10" destOrd="0" presId="urn:microsoft.com/office/officeart/2005/8/layout/orgChart1"/>
    <dgm:cxn modelId="{4072C186-1045-4FA4-8C5B-12A27CF01B17}" type="presParOf" srcId="{873DF276-D9D4-4690-9FCB-D505F14EC26C}" destId="{914191EE-96CE-4083-8A60-5285E527C0FB}" srcOrd="11" destOrd="0" presId="urn:microsoft.com/office/officeart/2005/8/layout/orgChart1"/>
    <dgm:cxn modelId="{6F1B3843-9B41-4902-B547-42238C1D1FA7}" type="presParOf" srcId="{914191EE-96CE-4083-8A60-5285E527C0FB}" destId="{08801C59-080A-4DB4-AFD5-15D93F0D9D3A}" srcOrd="0" destOrd="0" presId="urn:microsoft.com/office/officeart/2005/8/layout/orgChart1"/>
    <dgm:cxn modelId="{08054D3E-09DB-465D-8689-4012200AB1BB}" type="presParOf" srcId="{08801C59-080A-4DB4-AFD5-15D93F0D9D3A}" destId="{67026D03-A3A9-49BD-9DA5-B1616D4B960B}" srcOrd="0" destOrd="0" presId="urn:microsoft.com/office/officeart/2005/8/layout/orgChart1"/>
    <dgm:cxn modelId="{AAF8FD52-5A88-48AE-895A-46DD5D694388}" type="presParOf" srcId="{08801C59-080A-4DB4-AFD5-15D93F0D9D3A}" destId="{2351C30A-F279-47D6-8D6B-427B1DC13E29}" srcOrd="1" destOrd="0" presId="urn:microsoft.com/office/officeart/2005/8/layout/orgChart1"/>
    <dgm:cxn modelId="{F002396B-598A-41D1-AC42-663A5271FFA5}" type="presParOf" srcId="{914191EE-96CE-4083-8A60-5285E527C0FB}" destId="{2D92B928-85F6-42FE-A2DD-BB7F01ACEC4C}" srcOrd="1" destOrd="0" presId="urn:microsoft.com/office/officeart/2005/8/layout/orgChart1"/>
    <dgm:cxn modelId="{76F307C1-2208-4528-A170-E4873B29D85A}" type="presParOf" srcId="{914191EE-96CE-4083-8A60-5285E527C0FB}" destId="{FE04F9C1-A5FF-4157-85DE-5DC808C07C72}" srcOrd="2" destOrd="0" presId="urn:microsoft.com/office/officeart/2005/8/layout/orgChart1"/>
    <dgm:cxn modelId="{C2CE859D-8E8C-409C-B517-C0DA5FABE12E}" type="presParOf" srcId="{318F819B-73AF-4399-9BD7-9262969FCF40}" destId="{033B8FCB-0AEA-4363-BF59-8A6B1717875E}" srcOrd="2" destOrd="0" presId="urn:microsoft.com/office/officeart/2005/8/layout/orgChart1"/>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22478D-07E0-4BB4-922D-D97ED2856E9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IE"/>
        </a:p>
      </dgm:t>
    </dgm:pt>
    <dgm:pt modelId="{8C9AF54A-502C-4229-A721-28A8F47BDF50}">
      <dgm:prSet phldrT="[Text]"/>
      <dgm:spPr/>
      <dgm:t>
        <a:bodyPr/>
        <a:lstStyle/>
        <a:p>
          <a:r>
            <a:rPr lang="en-IE" dirty="0">
              <a:solidFill>
                <a:srgbClr val="FFFF00"/>
              </a:solidFill>
            </a:rPr>
            <a:t>Ruth Hennessy</a:t>
          </a:r>
        </a:p>
      </dgm:t>
    </dgm:pt>
    <dgm:pt modelId="{D0312997-B96F-46BC-85F4-FB04D23316C4}" type="parTrans" cxnId="{7882E42B-047D-4484-8710-3A2B28BECC72}">
      <dgm:prSet/>
      <dgm:spPr/>
      <dgm:t>
        <a:bodyPr/>
        <a:lstStyle/>
        <a:p>
          <a:endParaRPr lang="en-IE"/>
        </a:p>
      </dgm:t>
    </dgm:pt>
    <dgm:pt modelId="{59DB9ADF-7063-487F-9840-13AD4C916D54}" type="sibTrans" cxnId="{7882E42B-047D-4484-8710-3A2B28BECC72}">
      <dgm:prSet/>
      <dgm:spPr/>
      <dgm:t>
        <a:bodyPr/>
        <a:lstStyle/>
        <a:p>
          <a:endParaRPr lang="en-IE"/>
        </a:p>
      </dgm:t>
    </dgm:pt>
    <dgm:pt modelId="{1B668B44-C366-4AA7-BE07-63BE8DD30E49}">
      <dgm:prSet phldrT="[Text]" custT="1"/>
      <dgm:spPr/>
      <dgm:t>
        <a:bodyPr/>
        <a:lstStyle/>
        <a:p>
          <a:pPr algn="ctr"/>
          <a:r>
            <a:rPr lang="en-IE" sz="2000" dirty="0" err="1">
              <a:solidFill>
                <a:srgbClr val="FFFF00"/>
              </a:solidFill>
            </a:rPr>
            <a:t>Sinéad</a:t>
          </a:r>
          <a:r>
            <a:rPr lang="en-IE" sz="2000" dirty="0">
              <a:solidFill>
                <a:srgbClr val="FFFF00"/>
              </a:solidFill>
            </a:rPr>
            <a:t> Barrett</a:t>
          </a:r>
        </a:p>
      </dgm:t>
    </dgm:pt>
    <dgm:pt modelId="{CA6CA0B2-AAB3-41F1-B2A8-BBD377873ED4}" type="parTrans" cxnId="{91D12713-7A24-4378-9880-C8B6AA422B4A}">
      <dgm:prSet/>
      <dgm:spPr/>
      <dgm:t>
        <a:bodyPr/>
        <a:lstStyle/>
        <a:p>
          <a:endParaRPr lang="en-IE"/>
        </a:p>
      </dgm:t>
    </dgm:pt>
    <dgm:pt modelId="{EC6F4809-6EB7-4D11-A572-3F7CA1A33B33}" type="sibTrans" cxnId="{91D12713-7A24-4378-9880-C8B6AA422B4A}">
      <dgm:prSet/>
      <dgm:spPr/>
      <dgm:t>
        <a:bodyPr/>
        <a:lstStyle/>
        <a:p>
          <a:endParaRPr lang="en-IE"/>
        </a:p>
      </dgm:t>
    </dgm:pt>
    <dgm:pt modelId="{779C90EA-B987-48E4-9893-F14E7A4FBEAA}">
      <dgm:prSet phldrT="[Text]"/>
      <dgm:spPr/>
      <dgm:t>
        <a:bodyPr/>
        <a:lstStyle/>
        <a:p>
          <a:r>
            <a:rPr lang="en-IE" dirty="0">
              <a:solidFill>
                <a:srgbClr val="FFFF00"/>
              </a:solidFill>
            </a:rPr>
            <a:t>Seamus O’Brien</a:t>
          </a:r>
        </a:p>
      </dgm:t>
    </dgm:pt>
    <dgm:pt modelId="{DC2AE709-3473-4F18-92F4-DCEFA6A3DEE9}" type="parTrans" cxnId="{B00D915C-FEFE-4EBE-9E7C-928165A96CFE}">
      <dgm:prSet/>
      <dgm:spPr/>
      <dgm:t>
        <a:bodyPr/>
        <a:lstStyle/>
        <a:p>
          <a:endParaRPr lang="en-IE"/>
        </a:p>
      </dgm:t>
    </dgm:pt>
    <dgm:pt modelId="{0666339E-959E-4C5D-97F2-7A75EFA0DB6D}" type="sibTrans" cxnId="{B00D915C-FEFE-4EBE-9E7C-928165A96CFE}">
      <dgm:prSet/>
      <dgm:spPr/>
      <dgm:t>
        <a:bodyPr/>
        <a:lstStyle/>
        <a:p>
          <a:endParaRPr lang="en-IE"/>
        </a:p>
      </dgm:t>
    </dgm:pt>
    <dgm:pt modelId="{57802F3A-8BA9-4A00-9369-A8F5AE7B49F7}">
      <dgm:prSet phldrT="[Text]"/>
      <dgm:spPr>
        <a:solidFill>
          <a:schemeClr val="accent6">
            <a:lumMod val="75000"/>
          </a:schemeClr>
        </a:solidFill>
      </dgm:spPr>
      <dgm:t>
        <a:bodyPr/>
        <a:lstStyle/>
        <a:p>
          <a:r>
            <a:rPr lang="en-IE" dirty="0">
              <a:solidFill>
                <a:schemeClr val="tx1"/>
              </a:solidFill>
            </a:rPr>
            <a:t>Brian Casey</a:t>
          </a:r>
        </a:p>
      </dgm:t>
    </dgm:pt>
    <dgm:pt modelId="{6E01C878-C6FD-4E7C-8921-3585190E18F6}" type="parTrans" cxnId="{E4302D7B-90F5-4A21-B989-307683C6DDA2}">
      <dgm:prSet/>
      <dgm:spPr/>
      <dgm:t>
        <a:bodyPr/>
        <a:lstStyle/>
        <a:p>
          <a:endParaRPr lang="en-IE"/>
        </a:p>
      </dgm:t>
    </dgm:pt>
    <dgm:pt modelId="{6A7F7902-258C-4558-BE72-CF389234146B}" type="sibTrans" cxnId="{E4302D7B-90F5-4A21-B989-307683C6DDA2}">
      <dgm:prSet/>
      <dgm:spPr/>
      <dgm:t>
        <a:bodyPr/>
        <a:lstStyle/>
        <a:p>
          <a:endParaRPr lang="en-IE"/>
        </a:p>
      </dgm:t>
    </dgm:pt>
    <dgm:pt modelId="{1E580E2C-1365-43F9-AE24-2CA2E973F177}">
      <dgm:prSet phldrT="[Text]"/>
      <dgm:spPr>
        <a:solidFill>
          <a:schemeClr val="accent6">
            <a:lumMod val="75000"/>
          </a:schemeClr>
        </a:solidFill>
      </dgm:spPr>
      <dgm:t>
        <a:bodyPr/>
        <a:lstStyle/>
        <a:p>
          <a:r>
            <a:rPr lang="en-IE" dirty="0">
              <a:solidFill>
                <a:schemeClr val="tx1"/>
              </a:solidFill>
            </a:rPr>
            <a:t>Michael Nugent</a:t>
          </a:r>
        </a:p>
      </dgm:t>
    </dgm:pt>
    <dgm:pt modelId="{670D9A32-2573-47FF-939F-2CE1701208D9}" type="parTrans" cxnId="{3A845E14-F5C1-4CDB-8419-8779E318EACE}">
      <dgm:prSet/>
      <dgm:spPr/>
      <dgm:t>
        <a:bodyPr/>
        <a:lstStyle/>
        <a:p>
          <a:endParaRPr lang="en-IE"/>
        </a:p>
      </dgm:t>
    </dgm:pt>
    <dgm:pt modelId="{D121DBA3-AF15-489B-AD7E-BD93D3C0716E}" type="sibTrans" cxnId="{3A845E14-F5C1-4CDB-8419-8779E318EACE}">
      <dgm:prSet/>
      <dgm:spPr/>
      <dgm:t>
        <a:bodyPr/>
        <a:lstStyle/>
        <a:p>
          <a:endParaRPr lang="en-IE"/>
        </a:p>
      </dgm:t>
    </dgm:pt>
    <dgm:pt modelId="{171E7FC3-5C69-440F-984D-7DB975E2CCC4}">
      <dgm:prSet phldrT="[Text]"/>
      <dgm:spPr/>
      <dgm:t>
        <a:bodyPr/>
        <a:lstStyle/>
        <a:p>
          <a:r>
            <a:rPr lang="en-IE" dirty="0">
              <a:solidFill>
                <a:srgbClr val="FFFF00"/>
              </a:solidFill>
            </a:rPr>
            <a:t>Philip Murphy</a:t>
          </a:r>
        </a:p>
      </dgm:t>
    </dgm:pt>
    <dgm:pt modelId="{2CF3BF19-DBBB-489C-B2DF-A5AD82074B26}" type="parTrans" cxnId="{E8B302D8-3D11-47D8-8C2F-6607EDC1A360}">
      <dgm:prSet/>
      <dgm:spPr/>
      <dgm:t>
        <a:bodyPr/>
        <a:lstStyle/>
        <a:p>
          <a:endParaRPr lang="en-IE"/>
        </a:p>
      </dgm:t>
    </dgm:pt>
    <dgm:pt modelId="{5033AEE5-CBF2-445B-AB7E-B48EEBFC8AC8}" type="sibTrans" cxnId="{E8B302D8-3D11-47D8-8C2F-6607EDC1A360}">
      <dgm:prSet/>
      <dgm:spPr/>
      <dgm:t>
        <a:bodyPr/>
        <a:lstStyle/>
        <a:p>
          <a:endParaRPr lang="en-IE"/>
        </a:p>
      </dgm:t>
    </dgm:pt>
    <dgm:pt modelId="{30DBA796-FD9D-45EF-84FC-EC7767E4C3CF}">
      <dgm:prSet phldrT="[Text]"/>
      <dgm:spPr>
        <a:solidFill>
          <a:schemeClr val="accent6">
            <a:lumMod val="75000"/>
          </a:schemeClr>
        </a:solidFill>
      </dgm:spPr>
      <dgm:t>
        <a:bodyPr/>
        <a:lstStyle/>
        <a:p>
          <a:r>
            <a:rPr lang="en-IE" dirty="0">
              <a:solidFill>
                <a:schemeClr val="tx1"/>
              </a:solidFill>
            </a:rPr>
            <a:t>Stephen Davis</a:t>
          </a:r>
        </a:p>
      </dgm:t>
    </dgm:pt>
    <dgm:pt modelId="{2E8E9BE2-8094-434D-AF7C-A40F8D7432DE}" type="parTrans" cxnId="{60FBFCFF-01FF-43B4-9268-EDBDF7E984A0}">
      <dgm:prSet/>
      <dgm:spPr/>
      <dgm:t>
        <a:bodyPr/>
        <a:lstStyle/>
        <a:p>
          <a:endParaRPr lang="en-IE"/>
        </a:p>
      </dgm:t>
    </dgm:pt>
    <dgm:pt modelId="{E121F4CE-3ABE-49F4-B3C0-6D3BCFA648E1}" type="sibTrans" cxnId="{60FBFCFF-01FF-43B4-9268-EDBDF7E984A0}">
      <dgm:prSet/>
      <dgm:spPr/>
      <dgm:t>
        <a:bodyPr/>
        <a:lstStyle/>
        <a:p>
          <a:endParaRPr lang="en-IE"/>
        </a:p>
      </dgm:t>
    </dgm:pt>
    <dgm:pt modelId="{0FD8F01C-E80D-49A5-B278-58CEE7AD4677}" type="pres">
      <dgm:prSet presAssocID="{F822478D-07E0-4BB4-922D-D97ED2856E95}" presName="hierChild1" presStyleCnt="0">
        <dgm:presLayoutVars>
          <dgm:orgChart val="1"/>
          <dgm:chPref val="1"/>
          <dgm:dir/>
          <dgm:animOne val="branch"/>
          <dgm:animLvl val="lvl"/>
          <dgm:resizeHandles/>
        </dgm:presLayoutVars>
      </dgm:prSet>
      <dgm:spPr/>
      <dgm:t>
        <a:bodyPr/>
        <a:lstStyle/>
        <a:p>
          <a:endParaRPr lang="en-IE"/>
        </a:p>
      </dgm:t>
    </dgm:pt>
    <dgm:pt modelId="{318F819B-73AF-4399-9BD7-9262969FCF40}" type="pres">
      <dgm:prSet presAssocID="{8C9AF54A-502C-4229-A721-28A8F47BDF50}" presName="hierRoot1" presStyleCnt="0">
        <dgm:presLayoutVars>
          <dgm:hierBranch val="init"/>
        </dgm:presLayoutVars>
      </dgm:prSet>
      <dgm:spPr/>
    </dgm:pt>
    <dgm:pt modelId="{5B26E6FA-77B8-4F04-961A-5410B5AF9C39}" type="pres">
      <dgm:prSet presAssocID="{8C9AF54A-502C-4229-A721-28A8F47BDF50}" presName="rootComposite1" presStyleCnt="0"/>
      <dgm:spPr/>
    </dgm:pt>
    <dgm:pt modelId="{B9A8589F-B7F7-44D0-8D64-54BD857CC902}" type="pres">
      <dgm:prSet presAssocID="{8C9AF54A-502C-4229-A721-28A8F47BDF50}" presName="rootText1" presStyleLbl="node0" presStyleIdx="0" presStyleCnt="1" custLinFactY="-5691" custLinFactNeighborX="6670" custLinFactNeighborY="-100000">
        <dgm:presLayoutVars>
          <dgm:chPref val="3"/>
        </dgm:presLayoutVars>
      </dgm:prSet>
      <dgm:spPr/>
      <dgm:t>
        <a:bodyPr/>
        <a:lstStyle/>
        <a:p>
          <a:endParaRPr lang="en-IE"/>
        </a:p>
      </dgm:t>
    </dgm:pt>
    <dgm:pt modelId="{AB74585B-FD1F-4CDE-A84B-FED14AA475F6}" type="pres">
      <dgm:prSet presAssocID="{8C9AF54A-502C-4229-A721-28A8F47BDF50}" presName="rootConnector1" presStyleLbl="node1" presStyleIdx="0" presStyleCnt="0"/>
      <dgm:spPr/>
      <dgm:t>
        <a:bodyPr/>
        <a:lstStyle/>
        <a:p>
          <a:endParaRPr lang="en-IE"/>
        </a:p>
      </dgm:t>
    </dgm:pt>
    <dgm:pt modelId="{873DF276-D9D4-4690-9FCB-D505F14EC26C}" type="pres">
      <dgm:prSet presAssocID="{8C9AF54A-502C-4229-A721-28A8F47BDF50}" presName="hierChild2" presStyleCnt="0"/>
      <dgm:spPr/>
    </dgm:pt>
    <dgm:pt modelId="{B888D2B0-97C1-4956-891E-98BEBFCFC3F4}" type="pres">
      <dgm:prSet presAssocID="{CA6CA0B2-AAB3-41F1-B2A8-BBD377873ED4}" presName="Name37" presStyleLbl="parChTrans1D2" presStyleIdx="0" presStyleCnt="6"/>
      <dgm:spPr/>
      <dgm:t>
        <a:bodyPr/>
        <a:lstStyle/>
        <a:p>
          <a:endParaRPr lang="en-IE"/>
        </a:p>
      </dgm:t>
    </dgm:pt>
    <dgm:pt modelId="{116E7DB5-706B-409A-8FC0-B9174D20647F}" type="pres">
      <dgm:prSet presAssocID="{1B668B44-C366-4AA7-BE07-63BE8DD30E49}" presName="hierRoot2" presStyleCnt="0">
        <dgm:presLayoutVars>
          <dgm:hierBranch val="init"/>
        </dgm:presLayoutVars>
      </dgm:prSet>
      <dgm:spPr/>
    </dgm:pt>
    <dgm:pt modelId="{5C346845-2C70-4EC7-95F5-E14522C8DCC6}" type="pres">
      <dgm:prSet presAssocID="{1B668B44-C366-4AA7-BE07-63BE8DD30E49}" presName="rootComposite" presStyleCnt="0"/>
      <dgm:spPr/>
    </dgm:pt>
    <dgm:pt modelId="{A2E3B6F6-5DF2-40BC-BF0D-61E2CE2AAFA1}" type="pres">
      <dgm:prSet presAssocID="{1B668B44-C366-4AA7-BE07-63BE8DD30E49}" presName="rootText" presStyleLbl="node2" presStyleIdx="0" presStyleCnt="6">
        <dgm:presLayoutVars>
          <dgm:chPref val="3"/>
        </dgm:presLayoutVars>
      </dgm:prSet>
      <dgm:spPr/>
      <dgm:t>
        <a:bodyPr/>
        <a:lstStyle/>
        <a:p>
          <a:endParaRPr lang="en-IE"/>
        </a:p>
      </dgm:t>
    </dgm:pt>
    <dgm:pt modelId="{8D00230A-0559-4A62-96AA-EE1BC3392BA7}" type="pres">
      <dgm:prSet presAssocID="{1B668B44-C366-4AA7-BE07-63BE8DD30E49}" presName="rootConnector" presStyleLbl="node2" presStyleIdx="0" presStyleCnt="6"/>
      <dgm:spPr/>
      <dgm:t>
        <a:bodyPr/>
        <a:lstStyle/>
        <a:p>
          <a:endParaRPr lang="en-IE"/>
        </a:p>
      </dgm:t>
    </dgm:pt>
    <dgm:pt modelId="{16850F54-368E-4FE0-899B-54C4283339DE}" type="pres">
      <dgm:prSet presAssocID="{1B668B44-C366-4AA7-BE07-63BE8DD30E49}" presName="hierChild4" presStyleCnt="0"/>
      <dgm:spPr/>
    </dgm:pt>
    <dgm:pt modelId="{9B97B9FA-303B-44FB-A338-4A2786CE4CC3}" type="pres">
      <dgm:prSet presAssocID="{1B668B44-C366-4AA7-BE07-63BE8DD30E49}" presName="hierChild5" presStyleCnt="0"/>
      <dgm:spPr/>
    </dgm:pt>
    <dgm:pt modelId="{2C87A4F3-8DD9-41A7-8097-1E42AA69F608}" type="pres">
      <dgm:prSet presAssocID="{DC2AE709-3473-4F18-92F4-DCEFA6A3DEE9}" presName="Name37" presStyleLbl="parChTrans1D2" presStyleIdx="1" presStyleCnt="6"/>
      <dgm:spPr/>
      <dgm:t>
        <a:bodyPr/>
        <a:lstStyle/>
        <a:p>
          <a:endParaRPr lang="en-IE"/>
        </a:p>
      </dgm:t>
    </dgm:pt>
    <dgm:pt modelId="{D69FCFEA-01C1-4EF9-80EF-21EF2F462831}" type="pres">
      <dgm:prSet presAssocID="{779C90EA-B987-48E4-9893-F14E7A4FBEAA}" presName="hierRoot2" presStyleCnt="0">
        <dgm:presLayoutVars>
          <dgm:hierBranch val="init"/>
        </dgm:presLayoutVars>
      </dgm:prSet>
      <dgm:spPr/>
    </dgm:pt>
    <dgm:pt modelId="{9FED9512-CB66-4037-A2BE-6E0C51D6ADC0}" type="pres">
      <dgm:prSet presAssocID="{779C90EA-B987-48E4-9893-F14E7A4FBEAA}" presName="rootComposite" presStyleCnt="0"/>
      <dgm:spPr/>
    </dgm:pt>
    <dgm:pt modelId="{20009FA3-B9B9-4C28-9148-0D719805048F}" type="pres">
      <dgm:prSet presAssocID="{779C90EA-B987-48E4-9893-F14E7A4FBEAA}" presName="rootText" presStyleLbl="node2" presStyleIdx="1" presStyleCnt="6" custScaleX="92882">
        <dgm:presLayoutVars>
          <dgm:chPref val="3"/>
        </dgm:presLayoutVars>
      </dgm:prSet>
      <dgm:spPr/>
      <dgm:t>
        <a:bodyPr/>
        <a:lstStyle/>
        <a:p>
          <a:endParaRPr lang="en-IE"/>
        </a:p>
      </dgm:t>
    </dgm:pt>
    <dgm:pt modelId="{CFCFDC87-CA53-422B-8E81-145FB4734711}" type="pres">
      <dgm:prSet presAssocID="{779C90EA-B987-48E4-9893-F14E7A4FBEAA}" presName="rootConnector" presStyleLbl="node2" presStyleIdx="1" presStyleCnt="6"/>
      <dgm:spPr/>
      <dgm:t>
        <a:bodyPr/>
        <a:lstStyle/>
        <a:p>
          <a:endParaRPr lang="en-IE"/>
        </a:p>
      </dgm:t>
    </dgm:pt>
    <dgm:pt modelId="{B9AFE752-A0D0-4186-8ACE-63BEDEA138B9}" type="pres">
      <dgm:prSet presAssocID="{779C90EA-B987-48E4-9893-F14E7A4FBEAA}" presName="hierChild4" presStyleCnt="0"/>
      <dgm:spPr/>
    </dgm:pt>
    <dgm:pt modelId="{B82F580C-3979-4FC5-9A7E-FAC157FF48C4}" type="pres">
      <dgm:prSet presAssocID="{779C90EA-B987-48E4-9893-F14E7A4FBEAA}" presName="hierChild5" presStyleCnt="0"/>
      <dgm:spPr/>
    </dgm:pt>
    <dgm:pt modelId="{4A999F0B-0E9E-406A-8927-C7CAB3E3B723}" type="pres">
      <dgm:prSet presAssocID="{2CF3BF19-DBBB-489C-B2DF-A5AD82074B26}" presName="Name37" presStyleLbl="parChTrans1D2" presStyleIdx="2" presStyleCnt="6"/>
      <dgm:spPr/>
      <dgm:t>
        <a:bodyPr/>
        <a:lstStyle/>
        <a:p>
          <a:endParaRPr lang="en-IE"/>
        </a:p>
      </dgm:t>
    </dgm:pt>
    <dgm:pt modelId="{4E1BB570-B4E1-4318-A9BE-D8BA07201989}" type="pres">
      <dgm:prSet presAssocID="{171E7FC3-5C69-440F-984D-7DB975E2CCC4}" presName="hierRoot2" presStyleCnt="0">
        <dgm:presLayoutVars>
          <dgm:hierBranch val="init"/>
        </dgm:presLayoutVars>
      </dgm:prSet>
      <dgm:spPr/>
    </dgm:pt>
    <dgm:pt modelId="{246FA04B-8BBE-4E39-AC91-D56F6AE85666}" type="pres">
      <dgm:prSet presAssocID="{171E7FC3-5C69-440F-984D-7DB975E2CCC4}" presName="rootComposite" presStyleCnt="0"/>
      <dgm:spPr/>
    </dgm:pt>
    <dgm:pt modelId="{769937D3-973F-47B1-9BB5-059F99688ADB}" type="pres">
      <dgm:prSet presAssocID="{171E7FC3-5C69-440F-984D-7DB975E2CCC4}" presName="rootText" presStyleLbl="node2" presStyleIdx="2" presStyleCnt="6">
        <dgm:presLayoutVars>
          <dgm:chPref val="3"/>
        </dgm:presLayoutVars>
      </dgm:prSet>
      <dgm:spPr/>
      <dgm:t>
        <a:bodyPr/>
        <a:lstStyle/>
        <a:p>
          <a:endParaRPr lang="en-IE"/>
        </a:p>
      </dgm:t>
    </dgm:pt>
    <dgm:pt modelId="{027E8485-68CF-4D47-9775-9238CB671E31}" type="pres">
      <dgm:prSet presAssocID="{171E7FC3-5C69-440F-984D-7DB975E2CCC4}" presName="rootConnector" presStyleLbl="node2" presStyleIdx="2" presStyleCnt="6"/>
      <dgm:spPr/>
      <dgm:t>
        <a:bodyPr/>
        <a:lstStyle/>
        <a:p>
          <a:endParaRPr lang="en-IE"/>
        </a:p>
      </dgm:t>
    </dgm:pt>
    <dgm:pt modelId="{F83BD9D8-9BC0-43DE-9539-116D78A23561}" type="pres">
      <dgm:prSet presAssocID="{171E7FC3-5C69-440F-984D-7DB975E2CCC4}" presName="hierChild4" presStyleCnt="0"/>
      <dgm:spPr/>
    </dgm:pt>
    <dgm:pt modelId="{8F94CF8A-EAAB-401B-9956-B2634D343CD7}" type="pres">
      <dgm:prSet presAssocID="{171E7FC3-5C69-440F-984D-7DB975E2CCC4}" presName="hierChild5" presStyleCnt="0"/>
      <dgm:spPr/>
    </dgm:pt>
    <dgm:pt modelId="{5936E805-A2D4-4CC0-99AA-76D9C54EBFBB}" type="pres">
      <dgm:prSet presAssocID="{2E8E9BE2-8094-434D-AF7C-A40F8D7432DE}" presName="Name37" presStyleLbl="parChTrans1D2" presStyleIdx="3" presStyleCnt="6"/>
      <dgm:spPr/>
      <dgm:t>
        <a:bodyPr/>
        <a:lstStyle/>
        <a:p>
          <a:endParaRPr lang="en-IE"/>
        </a:p>
      </dgm:t>
    </dgm:pt>
    <dgm:pt modelId="{C97E8AF6-AD30-4A3B-A2E6-7D421799D868}" type="pres">
      <dgm:prSet presAssocID="{30DBA796-FD9D-45EF-84FC-EC7767E4C3CF}" presName="hierRoot2" presStyleCnt="0">
        <dgm:presLayoutVars>
          <dgm:hierBranch val="init"/>
        </dgm:presLayoutVars>
      </dgm:prSet>
      <dgm:spPr/>
    </dgm:pt>
    <dgm:pt modelId="{ACF8741D-54A5-47AD-8DC7-1A099CB32B8E}" type="pres">
      <dgm:prSet presAssocID="{30DBA796-FD9D-45EF-84FC-EC7767E4C3CF}" presName="rootComposite" presStyleCnt="0"/>
      <dgm:spPr/>
    </dgm:pt>
    <dgm:pt modelId="{2B39008B-37FE-45F4-9CD3-9B5F5938B55F}" type="pres">
      <dgm:prSet presAssocID="{30DBA796-FD9D-45EF-84FC-EC7767E4C3CF}" presName="rootText" presStyleLbl="node2" presStyleIdx="3" presStyleCnt="6" custLinFactNeighborX="1668" custLinFactNeighborY="-1112">
        <dgm:presLayoutVars>
          <dgm:chPref val="3"/>
        </dgm:presLayoutVars>
      </dgm:prSet>
      <dgm:spPr/>
      <dgm:t>
        <a:bodyPr/>
        <a:lstStyle/>
        <a:p>
          <a:endParaRPr lang="en-IE"/>
        </a:p>
      </dgm:t>
    </dgm:pt>
    <dgm:pt modelId="{DB680507-494D-46C1-9AB2-8C8D121AD4FD}" type="pres">
      <dgm:prSet presAssocID="{30DBA796-FD9D-45EF-84FC-EC7767E4C3CF}" presName="rootConnector" presStyleLbl="node2" presStyleIdx="3" presStyleCnt="6"/>
      <dgm:spPr/>
      <dgm:t>
        <a:bodyPr/>
        <a:lstStyle/>
        <a:p>
          <a:endParaRPr lang="en-IE"/>
        </a:p>
      </dgm:t>
    </dgm:pt>
    <dgm:pt modelId="{7A31F688-D81B-4DDC-93DE-D8AC5B2F7357}" type="pres">
      <dgm:prSet presAssocID="{30DBA796-FD9D-45EF-84FC-EC7767E4C3CF}" presName="hierChild4" presStyleCnt="0"/>
      <dgm:spPr/>
    </dgm:pt>
    <dgm:pt modelId="{9E65E0F5-5C03-4E92-B6D5-4CB59066B05D}" type="pres">
      <dgm:prSet presAssocID="{30DBA796-FD9D-45EF-84FC-EC7767E4C3CF}" presName="hierChild5" presStyleCnt="0"/>
      <dgm:spPr/>
    </dgm:pt>
    <dgm:pt modelId="{916D4797-F2E0-47B2-8C7B-B4A557957CDC}" type="pres">
      <dgm:prSet presAssocID="{670D9A32-2573-47FF-939F-2CE1701208D9}" presName="Name37" presStyleLbl="parChTrans1D2" presStyleIdx="4" presStyleCnt="6"/>
      <dgm:spPr/>
      <dgm:t>
        <a:bodyPr/>
        <a:lstStyle/>
        <a:p>
          <a:endParaRPr lang="en-IE"/>
        </a:p>
      </dgm:t>
    </dgm:pt>
    <dgm:pt modelId="{FE6DEB95-4963-4738-A816-F04D486B4C99}" type="pres">
      <dgm:prSet presAssocID="{1E580E2C-1365-43F9-AE24-2CA2E973F177}" presName="hierRoot2" presStyleCnt="0">
        <dgm:presLayoutVars>
          <dgm:hierBranch val="init"/>
        </dgm:presLayoutVars>
      </dgm:prSet>
      <dgm:spPr/>
    </dgm:pt>
    <dgm:pt modelId="{651C0301-61C8-483B-ADDD-C04A20362C92}" type="pres">
      <dgm:prSet presAssocID="{1E580E2C-1365-43F9-AE24-2CA2E973F177}" presName="rootComposite" presStyleCnt="0"/>
      <dgm:spPr/>
    </dgm:pt>
    <dgm:pt modelId="{1C7BDBCD-191C-4E80-BC91-4B80EC3FEF68}" type="pres">
      <dgm:prSet presAssocID="{1E580E2C-1365-43F9-AE24-2CA2E973F177}" presName="rootText" presStyleLbl="node2" presStyleIdx="4" presStyleCnt="6">
        <dgm:presLayoutVars>
          <dgm:chPref val="3"/>
        </dgm:presLayoutVars>
      </dgm:prSet>
      <dgm:spPr/>
      <dgm:t>
        <a:bodyPr/>
        <a:lstStyle/>
        <a:p>
          <a:endParaRPr lang="en-IE"/>
        </a:p>
      </dgm:t>
    </dgm:pt>
    <dgm:pt modelId="{8A76FBC6-C2B6-42BA-B99A-4E650952197C}" type="pres">
      <dgm:prSet presAssocID="{1E580E2C-1365-43F9-AE24-2CA2E973F177}" presName="rootConnector" presStyleLbl="node2" presStyleIdx="4" presStyleCnt="6"/>
      <dgm:spPr/>
      <dgm:t>
        <a:bodyPr/>
        <a:lstStyle/>
        <a:p>
          <a:endParaRPr lang="en-IE"/>
        </a:p>
      </dgm:t>
    </dgm:pt>
    <dgm:pt modelId="{78D88222-7910-4655-9207-B7CDE00D961A}" type="pres">
      <dgm:prSet presAssocID="{1E580E2C-1365-43F9-AE24-2CA2E973F177}" presName="hierChild4" presStyleCnt="0"/>
      <dgm:spPr/>
    </dgm:pt>
    <dgm:pt modelId="{24D2A293-C216-46A7-A3CD-EA09405A7A1E}" type="pres">
      <dgm:prSet presAssocID="{1E580E2C-1365-43F9-AE24-2CA2E973F177}" presName="hierChild5" presStyleCnt="0"/>
      <dgm:spPr/>
    </dgm:pt>
    <dgm:pt modelId="{50908342-75F8-4824-BA31-EDD0D8AF004C}" type="pres">
      <dgm:prSet presAssocID="{6E01C878-C6FD-4E7C-8921-3585190E18F6}" presName="Name37" presStyleLbl="parChTrans1D2" presStyleIdx="5" presStyleCnt="6"/>
      <dgm:spPr/>
      <dgm:t>
        <a:bodyPr/>
        <a:lstStyle/>
        <a:p>
          <a:endParaRPr lang="en-IE"/>
        </a:p>
      </dgm:t>
    </dgm:pt>
    <dgm:pt modelId="{914191EE-96CE-4083-8A60-5285E527C0FB}" type="pres">
      <dgm:prSet presAssocID="{57802F3A-8BA9-4A00-9369-A8F5AE7B49F7}" presName="hierRoot2" presStyleCnt="0">
        <dgm:presLayoutVars>
          <dgm:hierBranch val="init"/>
        </dgm:presLayoutVars>
      </dgm:prSet>
      <dgm:spPr/>
    </dgm:pt>
    <dgm:pt modelId="{08801C59-080A-4DB4-AFD5-15D93F0D9D3A}" type="pres">
      <dgm:prSet presAssocID="{57802F3A-8BA9-4A00-9369-A8F5AE7B49F7}" presName="rootComposite" presStyleCnt="0"/>
      <dgm:spPr/>
    </dgm:pt>
    <dgm:pt modelId="{67026D03-A3A9-49BD-9DA5-B1616D4B960B}" type="pres">
      <dgm:prSet presAssocID="{57802F3A-8BA9-4A00-9369-A8F5AE7B49F7}" presName="rootText" presStyleLbl="node2" presStyleIdx="5" presStyleCnt="6">
        <dgm:presLayoutVars>
          <dgm:chPref val="3"/>
        </dgm:presLayoutVars>
      </dgm:prSet>
      <dgm:spPr/>
      <dgm:t>
        <a:bodyPr/>
        <a:lstStyle/>
        <a:p>
          <a:endParaRPr lang="en-IE"/>
        </a:p>
      </dgm:t>
    </dgm:pt>
    <dgm:pt modelId="{2351C30A-F279-47D6-8D6B-427B1DC13E29}" type="pres">
      <dgm:prSet presAssocID="{57802F3A-8BA9-4A00-9369-A8F5AE7B49F7}" presName="rootConnector" presStyleLbl="node2" presStyleIdx="5" presStyleCnt="6"/>
      <dgm:spPr/>
      <dgm:t>
        <a:bodyPr/>
        <a:lstStyle/>
        <a:p>
          <a:endParaRPr lang="en-IE"/>
        </a:p>
      </dgm:t>
    </dgm:pt>
    <dgm:pt modelId="{2D92B928-85F6-42FE-A2DD-BB7F01ACEC4C}" type="pres">
      <dgm:prSet presAssocID="{57802F3A-8BA9-4A00-9369-A8F5AE7B49F7}" presName="hierChild4" presStyleCnt="0"/>
      <dgm:spPr/>
    </dgm:pt>
    <dgm:pt modelId="{FE04F9C1-A5FF-4157-85DE-5DC808C07C72}" type="pres">
      <dgm:prSet presAssocID="{57802F3A-8BA9-4A00-9369-A8F5AE7B49F7}" presName="hierChild5" presStyleCnt="0"/>
      <dgm:spPr/>
    </dgm:pt>
    <dgm:pt modelId="{033B8FCB-0AEA-4363-BF59-8A6B1717875E}" type="pres">
      <dgm:prSet presAssocID="{8C9AF54A-502C-4229-A721-28A8F47BDF50}" presName="hierChild3" presStyleCnt="0"/>
      <dgm:spPr/>
    </dgm:pt>
  </dgm:ptLst>
  <dgm:cxnLst>
    <dgm:cxn modelId="{41C2ADBF-F289-4BCD-95F5-BB4DBC6D553D}" type="presOf" srcId="{8C9AF54A-502C-4229-A721-28A8F47BDF50}" destId="{AB74585B-FD1F-4CDE-A84B-FED14AA475F6}" srcOrd="1" destOrd="0" presId="urn:microsoft.com/office/officeart/2005/8/layout/orgChart1"/>
    <dgm:cxn modelId="{D615C9D3-61B9-42DE-A3EC-3705E4E18CD3}" type="presOf" srcId="{779C90EA-B987-48E4-9893-F14E7A4FBEAA}" destId="{20009FA3-B9B9-4C28-9148-0D719805048F}" srcOrd="0" destOrd="0" presId="urn:microsoft.com/office/officeart/2005/8/layout/orgChart1"/>
    <dgm:cxn modelId="{9ECAF32C-8C5D-453D-89B1-B87A2D08FDDA}" type="presOf" srcId="{DC2AE709-3473-4F18-92F4-DCEFA6A3DEE9}" destId="{2C87A4F3-8DD9-41A7-8097-1E42AA69F608}" srcOrd="0" destOrd="0" presId="urn:microsoft.com/office/officeart/2005/8/layout/orgChart1"/>
    <dgm:cxn modelId="{E8B302D8-3D11-47D8-8C2F-6607EDC1A360}" srcId="{8C9AF54A-502C-4229-A721-28A8F47BDF50}" destId="{171E7FC3-5C69-440F-984D-7DB975E2CCC4}" srcOrd="2" destOrd="0" parTransId="{2CF3BF19-DBBB-489C-B2DF-A5AD82074B26}" sibTransId="{5033AEE5-CBF2-445B-AB7E-B48EEBFC8AC8}"/>
    <dgm:cxn modelId="{10DBD0FA-8FD2-42BE-AC3B-694884F0E006}" type="presOf" srcId="{1B668B44-C366-4AA7-BE07-63BE8DD30E49}" destId="{A2E3B6F6-5DF2-40BC-BF0D-61E2CE2AAFA1}" srcOrd="0" destOrd="0" presId="urn:microsoft.com/office/officeart/2005/8/layout/orgChart1"/>
    <dgm:cxn modelId="{FA632EEB-9F97-4954-8208-DB6700095B15}" type="presOf" srcId="{8C9AF54A-502C-4229-A721-28A8F47BDF50}" destId="{B9A8589F-B7F7-44D0-8D64-54BD857CC902}" srcOrd="0" destOrd="0" presId="urn:microsoft.com/office/officeart/2005/8/layout/orgChart1"/>
    <dgm:cxn modelId="{7882E42B-047D-4484-8710-3A2B28BECC72}" srcId="{F822478D-07E0-4BB4-922D-D97ED2856E95}" destId="{8C9AF54A-502C-4229-A721-28A8F47BDF50}" srcOrd="0" destOrd="0" parTransId="{D0312997-B96F-46BC-85F4-FB04D23316C4}" sibTransId="{59DB9ADF-7063-487F-9840-13AD4C916D54}"/>
    <dgm:cxn modelId="{83AA46D8-D8CF-4ED4-B4ED-3412C594445D}" type="presOf" srcId="{57802F3A-8BA9-4A00-9369-A8F5AE7B49F7}" destId="{67026D03-A3A9-49BD-9DA5-B1616D4B960B}" srcOrd="0" destOrd="0" presId="urn:microsoft.com/office/officeart/2005/8/layout/orgChart1"/>
    <dgm:cxn modelId="{E4534DE0-AC01-4B67-8E59-14FAC632D5D4}" type="presOf" srcId="{2E8E9BE2-8094-434D-AF7C-A40F8D7432DE}" destId="{5936E805-A2D4-4CC0-99AA-76D9C54EBFBB}" srcOrd="0" destOrd="0" presId="urn:microsoft.com/office/officeart/2005/8/layout/orgChart1"/>
    <dgm:cxn modelId="{B00D915C-FEFE-4EBE-9E7C-928165A96CFE}" srcId="{8C9AF54A-502C-4229-A721-28A8F47BDF50}" destId="{779C90EA-B987-48E4-9893-F14E7A4FBEAA}" srcOrd="1" destOrd="0" parTransId="{DC2AE709-3473-4F18-92F4-DCEFA6A3DEE9}" sibTransId="{0666339E-959E-4C5D-97F2-7A75EFA0DB6D}"/>
    <dgm:cxn modelId="{15D6099A-4D08-4641-93A3-0686507E04FB}" type="presOf" srcId="{1E580E2C-1365-43F9-AE24-2CA2E973F177}" destId="{1C7BDBCD-191C-4E80-BC91-4B80EC3FEF68}" srcOrd="0" destOrd="0" presId="urn:microsoft.com/office/officeart/2005/8/layout/orgChart1"/>
    <dgm:cxn modelId="{E4302D7B-90F5-4A21-B989-307683C6DDA2}" srcId="{8C9AF54A-502C-4229-A721-28A8F47BDF50}" destId="{57802F3A-8BA9-4A00-9369-A8F5AE7B49F7}" srcOrd="5" destOrd="0" parTransId="{6E01C878-C6FD-4E7C-8921-3585190E18F6}" sibTransId="{6A7F7902-258C-4558-BE72-CF389234146B}"/>
    <dgm:cxn modelId="{3975CFA1-8A9B-4592-8328-39494CF6F4BB}" type="presOf" srcId="{2CF3BF19-DBBB-489C-B2DF-A5AD82074B26}" destId="{4A999F0B-0E9E-406A-8927-C7CAB3E3B723}" srcOrd="0" destOrd="0" presId="urn:microsoft.com/office/officeart/2005/8/layout/orgChart1"/>
    <dgm:cxn modelId="{36AA141A-895F-4A20-8952-3B458F9949E5}" type="presOf" srcId="{30DBA796-FD9D-45EF-84FC-EC7767E4C3CF}" destId="{DB680507-494D-46C1-9AB2-8C8D121AD4FD}" srcOrd="1" destOrd="0" presId="urn:microsoft.com/office/officeart/2005/8/layout/orgChart1"/>
    <dgm:cxn modelId="{610CBF49-4355-4C93-8337-90937EFFE301}" type="presOf" srcId="{30DBA796-FD9D-45EF-84FC-EC7767E4C3CF}" destId="{2B39008B-37FE-45F4-9CD3-9B5F5938B55F}" srcOrd="0" destOrd="0" presId="urn:microsoft.com/office/officeart/2005/8/layout/orgChart1"/>
    <dgm:cxn modelId="{9441AB36-9114-49C3-8272-B98727323B63}" type="presOf" srcId="{1B668B44-C366-4AA7-BE07-63BE8DD30E49}" destId="{8D00230A-0559-4A62-96AA-EE1BC3392BA7}" srcOrd="1" destOrd="0" presId="urn:microsoft.com/office/officeart/2005/8/layout/orgChart1"/>
    <dgm:cxn modelId="{0F9DD090-0689-4B15-BC3D-5963F91BA23C}" type="presOf" srcId="{670D9A32-2573-47FF-939F-2CE1701208D9}" destId="{916D4797-F2E0-47B2-8C7B-B4A557957CDC}" srcOrd="0" destOrd="0" presId="urn:microsoft.com/office/officeart/2005/8/layout/orgChart1"/>
    <dgm:cxn modelId="{F3167150-64A5-4911-BF74-1A369D94E105}" type="presOf" srcId="{57802F3A-8BA9-4A00-9369-A8F5AE7B49F7}" destId="{2351C30A-F279-47D6-8D6B-427B1DC13E29}" srcOrd="1" destOrd="0" presId="urn:microsoft.com/office/officeart/2005/8/layout/orgChart1"/>
    <dgm:cxn modelId="{8866F0EC-ADBC-42ED-BB96-A5B57D55AE88}" type="presOf" srcId="{779C90EA-B987-48E4-9893-F14E7A4FBEAA}" destId="{CFCFDC87-CA53-422B-8E81-145FB4734711}" srcOrd="1" destOrd="0" presId="urn:microsoft.com/office/officeart/2005/8/layout/orgChart1"/>
    <dgm:cxn modelId="{446B13B5-B2A0-43F4-9B18-F0DD3C925209}" type="presOf" srcId="{6E01C878-C6FD-4E7C-8921-3585190E18F6}" destId="{50908342-75F8-4824-BA31-EDD0D8AF004C}" srcOrd="0" destOrd="0" presId="urn:microsoft.com/office/officeart/2005/8/layout/orgChart1"/>
    <dgm:cxn modelId="{3A845E14-F5C1-4CDB-8419-8779E318EACE}" srcId="{8C9AF54A-502C-4229-A721-28A8F47BDF50}" destId="{1E580E2C-1365-43F9-AE24-2CA2E973F177}" srcOrd="4" destOrd="0" parTransId="{670D9A32-2573-47FF-939F-2CE1701208D9}" sibTransId="{D121DBA3-AF15-489B-AD7E-BD93D3C0716E}"/>
    <dgm:cxn modelId="{B71AF74F-CFA8-4F13-BC51-E106FDE9F8B1}" type="presOf" srcId="{CA6CA0B2-AAB3-41F1-B2A8-BBD377873ED4}" destId="{B888D2B0-97C1-4956-891E-98BEBFCFC3F4}" srcOrd="0" destOrd="0" presId="urn:microsoft.com/office/officeart/2005/8/layout/orgChart1"/>
    <dgm:cxn modelId="{60FBFCFF-01FF-43B4-9268-EDBDF7E984A0}" srcId="{8C9AF54A-502C-4229-A721-28A8F47BDF50}" destId="{30DBA796-FD9D-45EF-84FC-EC7767E4C3CF}" srcOrd="3" destOrd="0" parTransId="{2E8E9BE2-8094-434D-AF7C-A40F8D7432DE}" sibTransId="{E121F4CE-3ABE-49F4-B3C0-6D3BCFA648E1}"/>
    <dgm:cxn modelId="{3917F9E7-D11B-44CB-B10B-4F6EBF07FD9D}" type="presOf" srcId="{1E580E2C-1365-43F9-AE24-2CA2E973F177}" destId="{8A76FBC6-C2B6-42BA-B99A-4E650952197C}" srcOrd="1" destOrd="0" presId="urn:microsoft.com/office/officeart/2005/8/layout/orgChart1"/>
    <dgm:cxn modelId="{4043194E-9D2E-428F-963F-964D0D91BA9E}" type="presOf" srcId="{171E7FC3-5C69-440F-984D-7DB975E2CCC4}" destId="{027E8485-68CF-4D47-9775-9238CB671E31}" srcOrd="1" destOrd="0" presId="urn:microsoft.com/office/officeart/2005/8/layout/orgChart1"/>
    <dgm:cxn modelId="{D5E1A4F3-1AA6-467B-AD5F-6468511BAA0D}" type="presOf" srcId="{F822478D-07E0-4BB4-922D-D97ED2856E95}" destId="{0FD8F01C-E80D-49A5-B278-58CEE7AD4677}" srcOrd="0" destOrd="0" presId="urn:microsoft.com/office/officeart/2005/8/layout/orgChart1"/>
    <dgm:cxn modelId="{D12DCEDE-420A-42FB-AA83-C65392924E9F}" type="presOf" srcId="{171E7FC3-5C69-440F-984D-7DB975E2CCC4}" destId="{769937D3-973F-47B1-9BB5-059F99688ADB}" srcOrd="0" destOrd="0" presId="urn:microsoft.com/office/officeart/2005/8/layout/orgChart1"/>
    <dgm:cxn modelId="{91D12713-7A24-4378-9880-C8B6AA422B4A}" srcId="{8C9AF54A-502C-4229-A721-28A8F47BDF50}" destId="{1B668B44-C366-4AA7-BE07-63BE8DD30E49}" srcOrd="0" destOrd="0" parTransId="{CA6CA0B2-AAB3-41F1-B2A8-BBD377873ED4}" sibTransId="{EC6F4809-6EB7-4D11-A572-3F7CA1A33B33}"/>
    <dgm:cxn modelId="{DDEAB036-FC72-456C-B175-7262CAD1DE43}" type="presParOf" srcId="{0FD8F01C-E80D-49A5-B278-58CEE7AD4677}" destId="{318F819B-73AF-4399-9BD7-9262969FCF40}" srcOrd="0" destOrd="0" presId="urn:microsoft.com/office/officeart/2005/8/layout/orgChart1"/>
    <dgm:cxn modelId="{E1E0F6C0-06E2-4AC2-927B-8C3273C791C9}" type="presParOf" srcId="{318F819B-73AF-4399-9BD7-9262969FCF40}" destId="{5B26E6FA-77B8-4F04-961A-5410B5AF9C39}" srcOrd="0" destOrd="0" presId="urn:microsoft.com/office/officeart/2005/8/layout/orgChart1"/>
    <dgm:cxn modelId="{9E95D349-2A09-4341-A84C-375AA084A6C9}" type="presParOf" srcId="{5B26E6FA-77B8-4F04-961A-5410B5AF9C39}" destId="{B9A8589F-B7F7-44D0-8D64-54BD857CC902}" srcOrd="0" destOrd="0" presId="urn:microsoft.com/office/officeart/2005/8/layout/orgChart1"/>
    <dgm:cxn modelId="{523CA39D-0927-4D3E-BD71-D7F37AD49053}" type="presParOf" srcId="{5B26E6FA-77B8-4F04-961A-5410B5AF9C39}" destId="{AB74585B-FD1F-4CDE-A84B-FED14AA475F6}" srcOrd="1" destOrd="0" presId="urn:microsoft.com/office/officeart/2005/8/layout/orgChart1"/>
    <dgm:cxn modelId="{08CAF169-E55D-4C82-9FA8-3C5321425B0D}" type="presParOf" srcId="{318F819B-73AF-4399-9BD7-9262969FCF40}" destId="{873DF276-D9D4-4690-9FCB-D505F14EC26C}" srcOrd="1" destOrd="0" presId="urn:microsoft.com/office/officeart/2005/8/layout/orgChart1"/>
    <dgm:cxn modelId="{B6AE1779-FF8F-4748-83D2-C802AE33232B}" type="presParOf" srcId="{873DF276-D9D4-4690-9FCB-D505F14EC26C}" destId="{B888D2B0-97C1-4956-891E-98BEBFCFC3F4}" srcOrd="0" destOrd="0" presId="urn:microsoft.com/office/officeart/2005/8/layout/orgChart1"/>
    <dgm:cxn modelId="{D8709C55-94EA-433D-96F6-CF6DDA1DD60B}" type="presParOf" srcId="{873DF276-D9D4-4690-9FCB-D505F14EC26C}" destId="{116E7DB5-706B-409A-8FC0-B9174D20647F}" srcOrd="1" destOrd="0" presId="urn:microsoft.com/office/officeart/2005/8/layout/orgChart1"/>
    <dgm:cxn modelId="{CAC4ABE3-3AAA-462C-8EC4-1BA3668EC665}" type="presParOf" srcId="{116E7DB5-706B-409A-8FC0-B9174D20647F}" destId="{5C346845-2C70-4EC7-95F5-E14522C8DCC6}" srcOrd="0" destOrd="0" presId="urn:microsoft.com/office/officeart/2005/8/layout/orgChart1"/>
    <dgm:cxn modelId="{6E1025D7-658F-428B-9D76-7A88B38AB7CF}" type="presParOf" srcId="{5C346845-2C70-4EC7-95F5-E14522C8DCC6}" destId="{A2E3B6F6-5DF2-40BC-BF0D-61E2CE2AAFA1}" srcOrd="0" destOrd="0" presId="urn:microsoft.com/office/officeart/2005/8/layout/orgChart1"/>
    <dgm:cxn modelId="{ABA70251-6B11-4C57-AED2-F160F9C429D3}" type="presParOf" srcId="{5C346845-2C70-4EC7-95F5-E14522C8DCC6}" destId="{8D00230A-0559-4A62-96AA-EE1BC3392BA7}" srcOrd="1" destOrd="0" presId="urn:microsoft.com/office/officeart/2005/8/layout/orgChart1"/>
    <dgm:cxn modelId="{A3610395-BA31-4D6E-AC61-0232784EFA00}" type="presParOf" srcId="{116E7DB5-706B-409A-8FC0-B9174D20647F}" destId="{16850F54-368E-4FE0-899B-54C4283339DE}" srcOrd="1" destOrd="0" presId="urn:microsoft.com/office/officeart/2005/8/layout/orgChart1"/>
    <dgm:cxn modelId="{E2CDA6F6-49DE-44F3-A92C-1F7370AA4007}" type="presParOf" srcId="{116E7DB5-706B-409A-8FC0-B9174D20647F}" destId="{9B97B9FA-303B-44FB-A338-4A2786CE4CC3}" srcOrd="2" destOrd="0" presId="urn:microsoft.com/office/officeart/2005/8/layout/orgChart1"/>
    <dgm:cxn modelId="{E398464A-2B66-4F49-8CBE-C3CE1D6B3DB1}" type="presParOf" srcId="{873DF276-D9D4-4690-9FCB-D505F14EC26C}" destId="{2C87A4F3-8DD9-41A7-8097-1E42AA69F608}" srcOrd="2" destOrd="0" presId="urn:microsoft.com/office/officeart/2005/8/layout/orgChart1"/>
    <dgm:cxn modelId="{277E0F76-1898-4DF2-A8FD-FCC6BAA3D677}" type="presParOf" srcId="{873DF276-D9D4-4690-9FCB-D505F14EC26C}" destId="{D69FCFEA-01C1-4EF9-80EF-21EF2F462831}" srcOrd="3" destOrd="0" presId="urn:microsoft.com/office/officeart/2005/8/layout/orgChart1"/>
    <dgm:cxn modelId="{745BB6DF-8388-4456-94F1-B65B2CDB7F90}" type="presParOf" srcId="{D69FCFEA-01C1-4EF9-80EF-21EF2F462831}" destId="{9FED9512-CB66-4037-A2BE-6E0C51D6ADC0}" srcOrd="0" destOrd="0" presId="urn:microsoft.com/office/officeart/2005/8/layout/orgChart1"/>
    <dgm:cxn modelId="{429584D0-DE24-4FDB-A214-3B512081F5C5}" type="presParOf" srcId="{9FED9512-CB66-4037-A2BE-6E0C51D6ADC0}" destId="{20009FA3-B9B9-4C28-9148-0D719805048F}" srcOrd="0" destOrd="0" presId="urn:microsoft.com/office/officeart/2005/8/layout/orgChart1"/>
    <dgm:cxn modelId="{73764813-5EDB-47D2-ADFC-F5E394C3AD60}" type="presParOf" srcId="{9FED9512-CB66-4037-A2BE-6E0C51D6ADC0}" destId="{CFCFDC87-CA53-422B-8E81-145FB4734711}" srcOrd="1" destOrd="0" presId="urn:microsoft.com/office/officeart/2005/8/layout/orgChart1"/>
    <dgm:cxn modelId="{1CC39B76-6CCB-4E61-A113-4A0C41AAC5F5}" type="presParOf" srcId="{D69FCFEA-01C1-4EF9-80EF-21EF2F462831}" destId="{B9AFE752-A0D0-4186-8ACE-63BEDEA138B9}" srcOrd="1" destOrd="0" presId="urn:microsoft.com/office/officeart/2005/8/layout/orgChart1"/>
    <dgm:cxn modelId="{01D466A4-1104-43B8-B9D2-8D993AF6E93F}" type="presParOf" srcId="{D69FCFEA-01C1-4EF9-80EF-21EF2F462831}" destId="{B82F580C-3979-4FC5-9A7E-FAC157FF48C4}" srcOrd="2" destOrd="0" presId="urn:microsoft.com/office/officeart/2005/8/layout/orgChart1"/>
    <dgm:cxn modelId="{4AF4899C-15AB-43F0-B65B-9C233E279E29}" type="presParOf" srcId="{873DF276-D9D4-4690-9FCB-D505F14EC26C}" destId="{4A999F0B-0E9E-406A-8927-C7CAB3E3B723}" srcOrd="4" destOrd="0" presId="urn:microsoft.com/office/officeart/2005/8/layout/orgChart1"/>
    <dgm:cxn modelId="{A482F82C-D395-45C0-960D-35F2A4E99B4F}" type="presParOf" srcId="{873DF276-D9D4-4690-9FCB-D505F14EC26C}" destId="{4E1BB570-B4E1-4318-A9BE-D8BA07201989}" srcOrd="5" destOrd="0" presId="urn:microsoft.com/office/officeart/2005/8/layout/orgChart1"/>
    <dgm:cxn modelId="{AE4353AB-8D03-45DE-9143-049522E3F941}" type="presParOf" srcId="{4E1BB570-B4E1-4318-A9BE-D8BA07201989}" destId="{246FA04B-8BBE-4E39-AC91-D56F6AE85666}" srcOrd="0" destOrd="0" presId="urn:microsoft.com/office/officeart/2005/8/layout/orgChart1"/>
    <dgm:cxn modelId="{993524AA-3588-482F-BFD3-FB18431B4368}" type="presParOf" srcId="{246FA04B-8BBE-4E39-AC91-D56F6AE85666}" destId="{769937D3-973F-47B1-9BB5-059F99688ADB}" srcOrd="0" destOrd="0" presId="urn:microsoft.com/office/officeart/2005/8/layout/orgChart1"/>
    <dgm:cxn modelId="{91050EA1-26BA-4EF3-805B-840968B7A65C}" type="presParOf" srcId="{246FA04B-8BBE-4E39-AC91-D56F6AE85666}" destId="{027E8485-68CF-4D47-9775-9238CB671E31}" srcOrd="1" destOrd="0" presId="urn:microsoft.com/office/officeart/2005/8/layout/orgChart1"/>
    <dgm:cxn modelId="{9AAB33EF-07E9-4DA1-B732-BC605629EFDF}" type="presParOf" srcId="{4E1BB570-B4E1-4318-A9BE-D8BA07201989}" destId="{F83BD9D8-9BC0-43DE-9539-116D78A23561}" srcOrd="1" destOrd="0" presId="urn:microsoft.com/office/officeart/2005/8/layout/orgChart1"/>
    <dgm:cxn modelId="{BC938D6E-8A86-4A46-9ACF-3E04B2E0B01D}" type="presParOf" srcId="{4E1BB570-B4E1-4318-A9BE-D8BA07201989}" destId="{8F94CF8A-EAAB-401B-9956-B2634D343CD7}" srcOrd="2" destOrd="0" presId="urn:microsoft.com/office/officeart/2005/8/layout/orgChart1"/>
    <dgm:cxn modelId="{D13FAEE0-3F7B-4FAD-8258-62413381EE3E}" type="presParOf" srcId="{873DF276-D9D4-4690-9FCB-D505F14EC26C}" destId="{5936E805-A2D4-4CC0-99AA-76D9C54EBFBB}" srcOrd="6" destOrd="0" presId="urn:microsoft.com/office/officeart/2005/8/layout/orgChart1"/>
    <dgm:cxn modelId="{36C211F9-F623-41ED-B446-76C9A15585EF}" type="presParOf" srcId="{873DF276-D9D4-4690-9FCB-D505F14EC26C}" destId="{C97E8AF6-AD30-4A3B-A2E6-7D421799D868}" srcOrd="7" destOrd="0" presId="urn:microsoft.com/office/officeart/2005/8/layout/orgChart1"/>
    <dgm:cxn modelId="{210422C9-C82D-4444-8E80-B48E53541E6D}" type="presParOf" srcId="{C97E8AF6-AD30-4A3B-A2E6-7D421799D868}" destId="{ACF8741D-54A5-47AD-8DC7-1A099CB32B8E}" srcOrd="0" destOrd="0" presId="urn:microsoft.com/office/officeart/2005/8/layout/orgChart1"/>
    <dgm:cxn modelId="{691F0A88-BCAD-4E22-AA7B-83F98303F88E}" type="presParOf" srcId="{ACF8741D-54A5-47AD-8DC7-1A099CB32B8E}" destId="{2B39008B-37FE-45F4-9CD3-9B5F5938B55F}" srcOrd="0" destOrd="0" presId="urn:microsoft.com/office/officeart/2005/8/layout/orgChart1"/>
    <dgm:cxn modelId="{5CCA7A44-44EA-4A84-A4A9-8347069E8521}" type="presParOf" srcId="{ACF8741D-54A5-47AD-8DC7-1A099CB32B8E}" destId="{DB680507-494D-46C1-9AB2-8C8D121AD4FD}" srcOrd="1" destOrd="0" presId="urn:microsoft.com/office/officeart/2005/8/layout/orgChart1"/>
    <dgm:cxn modelId="{0648124E-F4CD-429D-90B8-10FB3FA8C107}" type="presParOf" srcId="{C97E8AF6-AD30-4A3B-A2E6-7D421799D868}" destId="{7A31F688-D81B-4DDC-93DE-D8AC5B2F7357}" srcOrd="1" destOrd="0" presId="urn:microsoft.com/office/officeart/2005/8/layout/orgChart1"/>
    <dgm:cxn modelId="{212C46BE-CA8A-4CCC-84D8-F6F4D2C87251}" type="presParOf" srcId="{C97E8AF6-AD30-4A3B-A2E6-7D421799D868}" destId="{9E65E0F5-5C03-4E92-B6D5-4CB59066B05D}" srcOrd="2" destOrd="0" presId="urn:microsoft.com/office/officeart/2005/8/layout/orgChart1"/>
    <dgm:cxn modelId="{FD394D2F-C90D-45CB-A9B6-E8A9E4F3AFC9}" type="presParOf" srcId="{873DF276-D9D4-4690-9FCB-D505F14EC26C}" destId="{916D4797-F2E0-47B2-8C7B-B4A557957CDC}" srcOrd="8" destOrd="0" presId="urn:microsoft.com/office/officeart/2005/8/layout/orgChart1"/>
    <dgm:cxn modelId="{0F499C0A-9F3A-49AF-BAC7-08A430FD28A3}" type="presParOf" srcId="{873DF276-D9D4-4690-9FCB-D505F14EC26C}" destId="{FE6DEB95-4963-4738-A816-F04D486B4C99}" srcOrd="9" destOrd="0" presId="urn:microsoft.com/office/officeart/2005/8/layout/orgChart1"/>
    <dgm:cxn modelId="{33073B6A-7124-4714-B4E8-62C429EA9A94}" type="presParOf" srcId="{FE6DEB95-4963-4738-A816-F04D486B4C99}" destId="{651C0301-61C8-483B-ADDD-C04A20362C92}" srcOrd="0" destOrd="0" presId="urn:microsoft.com/office/officeart/2005/8/layout/orgChart1"/>
    <dgm:cxn modelId="{70425731-C8D6-4B47-811C-AC3703E70A83}" type="presParOf" srcId="{651C0301-61C8-483B-ADDD-C04A20362C92}" destId="{1C7BDBCD-191C-4E80-BC91-4B80EC3FEF68}" srcOrd="0" destOrd="0" presId="urn:microsoft.com/office/officeart/2005/8/layout/orgChart1"/>
    <dgm:cxn modelId="{C9DFE3C7-7810-4175-99B7-83946DAAE96F}" type="presParOf" srcId="{651C0301-61C8-483B-ADDD-C04A20362C92}" destId="{8A76FBC6-C2B6-42BA-B99A-4E650952197C}" srcOrd="1" destOrd="0" presId="urn:microsoft.com/office/officeart/2005/8/layout/orgChart1"/>
    <dgm:cxn modelId="{B55B50A2-0D90-4E52-8F6F-8BB98BF12D19}" type="presParOf" srcId="{FE6DEB95-4963-4738-A816-F04D486B4C99}" destId="{78D88222-7910-4655-9207-B7CDE00D961A}" srcOrd="1" destOrd="0" presId="urn:microsoft.com/office/officeart/2005/8/layout/orgChart1"/>
    <dgm:cxn modelId="{67F592FC-8111-4F96-B5A8-CDE5DF238890}" type="presParOf" srcId="{FE6DEB95-4963-4738-A816-F04D486B4C99}" destId="{24D2A293-C216-46A7-A3CD-EA09405A7A1E}" srcOrd="2" destOrd="0" presId="urn:microsoft.com/office/officeart/2005/8/layout/orgChart1"/>
    <dgm:cxn modelId="{F9191817-6C6C-41B5-B6F7-28390715CC73}" type="presParOf" srcId="{873DF276-D9D4-4690-9FCB-D505F14EC26C}" destId="{50908342-75F8-4824-BA31-EDD0D8AF004C}" srcOrd="10" destOrd="0" presId="urn:microsoft.com/office/officeart/2005/8/layout/orgChart1"/>
    <dgm:cxn modelId="{4072C186-1045-4FA4-8C5B-12A27CF01B17}" type="presParOf" srcId="{873DF276-D9D4-4690-9FCB-D505F14EC26C}" destId="{914191EE-96CE-4083-8A60-5285E527C0FB}" srcOrd="11" destOrd="0" presId="urn:microsoft.com/office/officeart/2005/8/layout/orgChart1"/>
    <dgm:cxn modelId="{6F1B3843-9B41-4902-B547-42238C1D1FA7}" type="presParOf" srcId="{914191EE-96CE-4083-8A60-5285E527C0FB}" destId="{08801C59-080A-4DB4-AFD5-15D93F0D9D3A}" srcOrd="0" destOrd="0" presId="urn:microsoft.com/office/officeart/2005/8/layout/orgChart1"/>
    <dgm:cxn modelId="{08054D3E-09DB-465D-8689-4012200AB1BB}" type="presParOf" srcId="{08801C59-080A-4DB4-AFD5-15D93F0D9D3A}" destId="{67026D03-A3A9-49BD-9DA5-B1616D4B960B}" srcOrd="0" destOrd="0" presId="urn:microsoft.com/office/officeart/2005/8/layout/orgChart1"/>
    <dgm:cxn modelId="{AAF8FD52-5A88-48AE-895A-46DD5D694388}" type="presParOf" srcId="{08801C59-080A-4DB4-AFD5-15D93F0D9D3A}" destId="{2351C30A-F279-47D6-8D6B-427B1DC13E29}" srcOrd="1" destOrd="0" presId="urn:microsoft.com/office/officeart/2005/8/layout/orgChart1"/>
    <dgm:cxn modelId="{F002396B-598A-41D1-AC42-663A5271FFA5}" type="presParOf" srcId="{914191EE-96CE-4083-8A60-5285E527C0FB}" destId="{2D92B928-85F6-42FE-A2DD-BB7F01ACEC4C}" srcOrd="1" destOrd="0" presId="urn:microsoft.com/office/officeart/2005/8/layout/orgChart1"/>
    <dgm:cxn modelId="{76F307C1-2208-4528-A170-E4873B29D85A}" type="presParOf" srcId="{914191EE-96CE-4083-8A60-5285E527C0FB}" destId="{FE04F9C1-A5FF-4157-85DE-5DC808C07C72}" srcOrd="2" destOrd="0" presId="urn:microsoft.com/office/officeart/2005/8/layout/orgChart1"/>
    <dgm:cxn modelId="{C2CE859D-8E8C-409C-B517-C0DA5FABE12E}" type="presParOf" srcId="{318F819B-73AF-4399-9BD7-9262969FCF40}" destId="{033B8FCB-0AEA-4363-BF59-8A6B1717875E}" srcOrd="2" destOrd="0" presId="urn:microsoft.com/office/officeart/2005/8/layout/orgChart1"/>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F0CC73-8546-4B5A-9462-D29D52ADA29A}" type="doc">
      <dgm:prSet loTypeId="urn:microsoft.com/office/officeart/2011/layout/CircleProcess" loCatId="process" qsTypeId="urn:microsoft.com/office/officeart/2005/8/quickstyle/3d1" qsCatId="3D" csTypeId="urn:microsoft.com/office/officeart/2005/8/colors/colorful1#2" csCatId="colorful" phldr="1"/>
      <dgm:spPr/>
      <dgm:t>
        <a:bodyPr/>
        <a:lstStyle/>
        <a:p>
          <a:endParaRPr lang="en-IE"/>
        </a:p>
      </dgm:t>
    </dgm:pt>
    <dgm:pt modelId="{AE7D7711-8761-49DA-968A-CC85A6260946}">
      <dgm:prSet phldrT="[Text]"/>
      <dgm:spPr/>
      <dgm:t>
        <a:bodyPr/>
        <a:lstStyle/>
        <a:p>
          <a:r>
            <a:rPr lang="en-IE" b="1" dirty="0"/>
            <a:t>PAA</a:t>
          </a:r>
        </a:p>
        <a:p>
          <a:r>
            <a:rPr lang="en-IE" i="1" dirty="0"/>
            <a:t>Public meeting</a:t>
          </a:r>
        </a:p>
      </dgm:t>
    </dgm:pt>
    <dgm:pt modelId="{40000B1C-2173-4958-A281-4C5C2C619770}" type="parTrans" cxnId="{8ED6BE90-AD67-4B25-8A2C-3E4DE76CE1F2}">
      <dgm:prSet/>
      <dgm:spPr/>
      <dgm:t>
        <a:bodyPr/>
        <a:lstStyle/>
        <a:p>
          <a:endParaRPr lang="en-IE"/>
        </a:p>
      </dgm:t>
    </dgm:pt>
    <dgm:pt modelId="{219F9964-5787-4271-8C2F-FAE572514842}" type="sibTrans" cxnId="{8ED6BE90-AD67-4B25-8A2C-3E4DE76CE1F2}">
      <dgm:prSet/>
      <dgm:spPr/>
      <dgm:t>
        <a:bodyPr/>
        <a:lstStyle/>
        <a:p>
          <a:endParaRPr lang="en-IE"/>
        </a:p>
      </dgm:t>
    </dgm:pt>
    <dgm:pt modelId="{9A5417EB-D424-4DC6-9327-AF8E1FF4FBDA}">
      <dgm:prSet phldrT="[Text]"/>
      <dgm:spPr/>
      <dgm:t>
        <a:bodyPr/>
        <a:lstStyle/>
        <a:p>
          <a:r>
            <a:rPr lang="en-IE" b="1" dirty="0"/>
            <a:t>LA Waters Programme</a:t>
          </a:r>
        </a:p>
        <a:p>
          <a:r>
            <a:rPr lang="en-IE" i="1" dirty="0"/>
            <a:t>River surveys</a:t>
          </a:r>
        </a:p>
      </dgm:t>
    </dgm:pt>
    <dgm:pt modelId="{929000E1-F971-48E7-8FE7-90C61E5284BA}" type="parTrans" cxnId="{D7AB89D0-BE11-44CC-B0E2-EF69486C780A}">
      <dgm:prSet/>
      <dgm:spPr/>
      <dgm:t>
        <a:bodyPr/>
        <a:lstStyle/>
        <a:p>
          <a:endParaRPr lang="en-IE"/>
        </a:p>
      </dgm:t>
    </dgm:pt>
    <dgm:pt modelId="{634CA191-68F9-40C7-A614-0CF3F3A31952}" type="sibTrans" cxnId="{D7AB89D0-BE11-44CC-B0E2-EF69486C780A}">
      <dgm:prSet/>
      <dgm:spPr/>
      <dgm:t>
        <a:bodyPr/>
        <a:lstStyle/>
        <a:p>
          <a:endParaRPr lang="en-IE"/>
        </a:p>
      </dgm:t>
    </dgm:pt>
    <dgm:pt modelId="{B8744E85-7358-4EA7-9E61-551BE26AF43F}">
      <dgm:prSet phldrT="[Text]"/>
      <dgm:spPr/>
      <dgm:t>
        <a:bodyPr/>
        <a:lstStyle/>
        <a:p>
          <a:r>
            <a:rPr lang="en-IE" b="1" dirty="0"/>
            <a:t>ASSAP</a:t>
          </a:r>
        </a:p>
        <a:p>
          <a:r>
            <a:rPr lang="en-IE" i="1" dirty="0"/>
            <a:t>Farm engagement</a:t>
          </a:r>
        </a:p>
      </dgm:t>
    </dgm:pt>
    <dgm:pt modelId="{21F64D32-8158-4E4E-BB6F-D0D15AD4BC3E}" type="parTrans" cxnId="{3B620C03-8A3C-4F00-8872-91CC21171862}">
      <dgm:prSet/>
      <dgm:spPr/>
      <dgm:t>
        <a:bodyPr/>
        <a:lstStyle/>
        <a:p>
          <a:endParaRPr lang="en-IE"/>
        </a:p>
      </dgm:t>
    </dgm:pt>
    <dgm:pt modelId="{73146149-C05F-4CDF-B283-67F0BD88ED9B}" type="sibTrans" cxnId="{3B620C03-8A3C-4F00-8872-91CC21171862}">
      <dgm:prSet/>
      <dgm:spPr/>
      <dgm:t>
        <a:bodyPr/>
        <a:lstStyle/>
        <a:p>
          <a:endParaRPr lang="en-IE"/>
        </a:p>
      </dgm:t>
    </dgm:pt>
    <dgm:pt modelId="{E95F1096-389D-445D-B0CB-3CF6945D3DF6}">
      <dgm:prSet/>
      <dgm:spPr/>
      <dgm:t>
        <a:bodyPr/>
        <a:lstStyle/>
        <a:p>
          <a:r>
            <a:rPr lang="en-IE" b="1" dirty="0"/>
            <a:t>LA Waters Programme</a:t>
          </a:r>
        </a:p>
        <a:p>
          <a:r>
            <a:rPr lang="en-IE" i="1" dirty="0"/>
            <a:t>Stakeholder engagement</a:t>
          </a:r>
        </a:p>
      </dgm:t>
    </dgm:pt>
    <dgm:pt modelId="{65BBE7D9-5642-40E1-95D5-51345978C4CF}" type="parTrans" cxnId="{55D2D675-F03D-48BC-96D8-C51FDA07D084}">
      <dgm:prSet/>
      <dgm:spPr/>
      <dgm:t>
        <a:bodyPr/>
        <a:lstStyle/>
        <a:p>
          <a:endParaRPr lang="en-IE"/>
        </a:p>
      </dgm:t>
    </dgm:pt>
    <dgm:pt modelId="{C67E221D-C2F7-457E-BA2E-5316729F41AB}" type="sibTrans" cxnId="{55D2D675-F03D-48BC-96D8-C51FDA07D084}">
      <dgm:prSet/>
      <dgm:spPr/>
      <dgm:t>
        <a:bodyPr/>
        <a:lstStyle/>
        <a:p>
          <a:endParaRPr lang="en-IE"/>
        </a:p>
      </dgm:t>
    </dgm:pt>
    <dgm:pt modelId="{BECC7C0E-5C09-47F1-AF26-6F3C7A3B21E2}">
      <dgm:prSet/>
      <dgm:spPr/>
      <dgm:t>
        <a:bodyPr/>
        <a:lstStyle/>
        <a:p>
          <a:r>
            <a:rPr lang="en-IE" b="1" dirty="0"/>
            <a:t>Identify suitable measures &amp; implement</a:t>
          </a:r>
        </a:p>
      </dgm:t>
    </dgm:pt>
    <dgm:pt modelId="{340B7345-591C-4DA0-89DC-1361619D9219}" type="parTrans" cxnId="{693FED35-12D1-484C-BEB5-A27E49EE4439}">
      <dgm:prSet/>
      <dgm:spPr/>
      <dgm:t>
        <a:bodyPr/>
        <a:lstStyle/>
        <a:p>
          <a:endParaRPr lang="en-IE"/>
        </a:p>
      </dgm:t>
    </dgm:pt>
    <dgm:pt modelId="{223BB932-7654-40DD-B4F1-EAE52EA8070E}" type="sibTrans" cxnId="{693FED35-12D1-484C-BEB5-A27E49EE4439}">
      <dgm:prSet/>
      <dgm:spPr/>
      <dgm:t>
        <a:bodyPr/>
        <a:lstStyle/>
        <a:p>
          <a:endParaRPr lang="en-IE"/>
        </a:p>
      </dgm:t>
    </dgm:pt>
    <dgm:pt modelId="{85F31132-DEFE-44EF-9258-E2B4BA114EC4}" type="pres">
      <dgm:prSet presAssocID="{E5F0CC73-8546-4B5A-9462-D29D52ADA29A}" presName="Name0" presStyleCnt="0">
        <dgm:presLayoutVars>
          <dgm:chMax val="11"/>
          <dgm:chPref val="11"/>
          <dgm:dir/>
          <dgm:resizeHandles/>
        </dgm:presLayoutVars>
      </dgm:prSet>
      <dgm:spPr/>
      <dgm:t>
        <a:bodyPr/>
        <a:lstStyle/>
        <a:p>
          <a:endParaRPr lang="en-IE"/>
        </a:p>
      </dgm:t>
    </dgm:pt>
    <dgm:pt modelId="{0A097A1C-FBE9-494A-A202-1757B6FC7EB4}" type="pres">
      <dgm:prSet presAssocID="{BECC7C0E-5C09-47F1-AF26-6F3C7A3B21E2}" presName="Accent5" presStyleCnt="0"/>
      <dgm:spPr/>
    </dgm:pt>
    <dgm:pt modelId="{6E40C765-D6FB-43DB-8F60-639658CE16A3}" type="pres">
      <dgm:prSet presAssocID="{BECC7C0E-5C09-47F1-AF26-6F3C7A3B21E2}" presName="Accent" presStyleLbl="node1" presStyleIdx="0" presStyleCnt="5" custLinFactNeighborX="-92583" custLinFactNeighborY="6934"/>
      <dgm:spPr/>
    </dgm:pt>
    <dgm:pt modelId="{8C57E208-FE9A-4F7E-836C-250CB27825BF}" type="pres">
      <dgm:prSet presAssocID="{BECC7C0E-5C09-47F1-AF26-6F3C7A3B21E2}" presName="ParentBackground5" presStyleCnt="0"/>
      <dgm:spPr/>
    </dgm:pt>
    <dgm:pt modelId="{87981977-A2E9-49EF-ADFF-03D40C2DD8F2}" type="pres">
      <dgm:prSet presAssocID="{BECC7C0E-5C09-47F1-AF26-6F3C7A3B21E2}" presName="ParentBackground" presStyleLbl="fgAcc1" presStyleIdx="0" presStyleCnt="5" custLinFactX="-296" custLinFactNeighborX="-100000" custLinFactNeighborY="7058"/>
      <dgm:spPr/>
      <dgm:t>
        <a:bodyPr/>
        <a:lstStyle/>
        <a:p>
          <a:endParaRPr lang="en-IE"/>
        </a:p>
      </dgm:t>
    </dgm:pt>
    <dgm:pt modelId="{1D2A6FD8-C915-4CFC-9F9E-7594C6EB0E8F}" type="pres">
      <dgm:prSet presAssocID="{BECC7C0E-5C09-47F1-AF26-6F3C7A3B21E2}" presName="Parent5" presStyleLbl="revTx" presStyleIdx="0" presStyleCnt="0">
        <dgm:presLayoutVars>
          <dgm:chMax val="1"/>
          <dgm:chPref val="1"/>
          <dgm:bulletEnabled val="1"/>
        </dgm:presLayoutVars>
      </dgm:prSet>
      <dgm:spPr/>
      <dgm:t>
        <a:bodyPr/>
        <a:lstStyle/>
        <a:p>
          <a:endParaRPr lang="en-IE"/>
        </a:p>
      </dgm:t>
    </dgm:pt>
    <dgm:pt modelId="{4AFEE95C-ABE9-41F3-ACF9-AC7159B7AB31}" type="pres">
      <dgm:prSet presAssocID="{E95F1096-389D-445D-B0CB-3CF6945D3DF6}" presName="Accent4" presStyleCnt="0"/>
      <dgm:spPr/>
    </dgm:pt>
    <dgm:pt modelId="{25BBB1FD-9E8C-4124-A3E0-53C55BA86458}" type="pres">
      <dgm:prSet presAssocID="{E95F1096-389D-445D-B0CB-3CF6945D3DF6}" presName="Accent" presStyleLbl="node1" presStyleIdx="1" presStyleCnt="5" custLinFactNeighborX="-70764" custLinFactNeighborY="-27676"/>
      <dgm:spPr/>
    </dgm:pt>
    <dgm:pt modelId="{6382A462-6E9E-4E82-8874-17ABD48628A2}" type="pres">
      <dgm:prSet presAssocID="{E95F1096-389D-445D-B0CB-3CF6945D3DF6}" presName="ParentBackground4" presStyleCnt="0"/>
      <dgm:spPr/>
    </dgm:pt>
    <dgm:pt modelId="{FC3B4386-6573-4FE7-803A-2C1F20D3FD33}" type="pres">
      <dgm:prSet presAssocID="{E95F1096-389D-445D-B0CB-3CF6945D3DF6}" presName="ParentBackground" presStyleLbl="fgAcc1" presStyleIdx="1" presStyleCnt="5" custLinFactX="-7655" custLinFactNeighborX="-100000" custLinFactNeighborY="-41945"/>
      <dgm:spPr/>
      <dgm:t>
        <a:bodyPr/>
        <a:lstStyle/>
        <a:p>
          <a:endParaRPr lang="en-IE"/>
        </a:p>
      </dgm:t>
    </dgm:pt>
    <dgm:pt modelId="{EFA15E86-2872-405A-8683-C8578B8A485C}" type="pres">
      <dgm:prSet presAssocID="{E95F1096-389D-445D-B0CB-3CF6945D3DF6}" presName="Parent4" presStyleLbl="revTx" presStyleIdx="0" presStyleCnt="0">
        <dgm:presLayoutVars>
          <dgm:chMax val="1"/>
          <dgm:chPref val="1"/>
          <dgm:bulletEnabled val="1"/>
        </dgm:presLayoutVars>
      </dgm:prSet>
      <dgm:spPr/>
      <dgm:t>
        <a:bodyPr/>
        <a:lstStyle/>
        <a:p>
          <a:endParaRPr lang="en-IE"/>
        </a:p>
      </dgm:t>
    </dgm:pt>
    <dgm:pt modelId="{E81D537C-3B94-41BD-8DB2-15B118E74208}" type="pres">
      <dgm:prSet presAssocID="{B8744E85-7358-4EA7-9E61-551BE26AF43F}" presName="Accent3" presStyleCnt="0"/>
      <dgm:spPr/>
    </dgm:pt>
    <dgm:pt modelId="{402A2E10-939A-4024-AE41-38E145A8EAF3}" type="pres">
      <dgm:prSet presAssocID="{B8744E85-7358-4EA7-9E61-551BE26AF43F}" presName="Accent" presStyleLbl="node1" presStyleIdx="2" presStyleCnt="5" custLinFactNeighborX="-1680" custLinFactNeighborY="40683"/>
      <dgm:spPr/>
    </dgm:pt>
    <dgm:pt modelId="{16F61917-5B87-47F1-AD53-14AF551DE84E}" type="pres">
      <dgm:prSet presAssocID="{B8744E85-7358-4EA7-9E61-551BE26AF43F}" presName="ParentBackground3" presStyleCnt="0"/>
      <dgm:spPr/>
    </dgm:pt>
    <dgm:pt modelId="{CCB1C1E8-04A8-450B-8870-03CCED732573}" type="pres">
      <dgm:prSet presAssocID="{B8744E85-7358-4EA7-9E61-551BE26AF43F}" presName="ParentBackground" presStyleLbl="fgAcc1" presStyleIdx="2" presStyleCnt="5" custLinFactNeighborX="-2574" custLinFactNeighborY="61979"/>
      <dgm:spPr/>
      <dgm:t>
        <a:bodyPr/>
        <a:lstStyle/>
        <a:p>
          <a:endParaRPr lang="en-IE"/>
        </a:p>
      </dgm:t>
    </dgm:pt>
    <dgm:pt modelId="{45170B86-7059-4365-A464-36D771F1115D}" type="pres">
      <dgm:prSet presAssocID="{B8744E85-7358-4EA7-9E61-551BE26AF43F}" presName="Parent3" presStyleLbl="revTx" presStyleIdx="0" presStyleCnt="0">
        <dgm:presLayoutVars>
          <dgm:chMax val="1"/>
          <dgm:chPref val="1"/>
          <dgm:bulletEnabled val="1"/>
        </dgm:presLayoutVars>
      </dgm:prSet>
      <dgm:spPr/>
      <dgm:t>
        <a:bodyPr/>
        <a:lstStyle/>
        <a:p>
          <a:endParaRPr lang="en-IE"/>
        </a:p>
      </dgm:t>
    </dgm:pt>
    <dgm:pt modelId="{6CCAF4F6-682F-46F4-8EE6-10361DCB45A5}" type="pres">
      <dgm:prSet presAssocID="{9A5417EB-D424-4DC6-9327-AF8E1FF4FBDA}" presName="Accent2" presStyleCnt="0"/>
      <dgm:spPr/>
    </dgm:pt>
    <dgm:pt modelId="{729DF60E-090C-41F2-8247-53FC4D927899}" type="pres">
      <dgm:prSet presAssocID="{9A5417EB-D424-4DC6-9327-AF8E1FF4FBDA}" presName="Accent" presStyleLbl="node1" presStyleIdx="3" presStyleCnt="5"/>
      <dgm:spPr/>
    </dgm:pt>
    <dgm:pt modelId="{920D33FA-82CF-49D6-809A-5350DEF6583A}" type="pres">
      <dgm:prSet presAssocID="{9A5417EB-D424-4DC6-9327-AF8E1FF4FBDA}" presName="ParentBackground2" presStyleCnt="0"/>
      <dgm:spPr/>
    </dgm:pt>
    <dgm:pt modelId="{A12D3AA1-86CD-4658-8532-BBD22A06BD57}" type="pres">
      <dgm:prSet presAssocID="{9A5417EB-D424-4DC6-9327-AF8E1FF4FBDA}" presName="ParentBackground" presStyleLbl="fgAcc1" presStyleIdx="3" presStyleCnt="5"/>
      <dgm:spPr/>
      <dgm:t>
        <a:bodyPr/>
        <a:lstStyle/>
        <a:p>
          <a:endParaRPr lang="en-IE"/>
        </a:p>
      </dgm:t>
    </dgm:pt>
    <dgm:pt modelId="{80E8C102-57A2-4111-A49B-A54FFC23253C}" type="pres">
      <dgm:prSet presAssocID="{9A5417EB-D424-4DC6-9327-AF8E1FF4FBDA}" presName="Parent2" presStyleLbl="revTx" presStyleIdx="0" presStyleCnt="0">
        <dgm:presLayoutVars>
          <dgm:chMax val="1"/>
          <dgm:chPref val="1"/>
          <dgm:bulletEnabled val="1"/>
        </dgm:presLayoutVars>
      </dgm:prSet>
      <dgm:spPr/>
      <dgm:t>
        <a:bodyPr/>
        <a:lstStyle/>
        <a:p>
          <a:endParaRPr lang="en-IE"/>
        </a:p>
      </dgm:t>
    </dgm:pt>
    <dgm:pt modelId="{BD87C906-FB31-43A0-A80E-8FF4469DC261}" type="pres">
      <dgm:prSet presAssocID="{AE7D7711-8761-49DA-968A-CC85A6260946}" presName="Accent1" presStyleCnt="0"/>
      <dgm:spPr/>
    </dgm:pt>
    <dgm:pt modelId="{E1BC88D6-19E7-4318-BE23-F464A96DFD2D}" type="pres">
      <dgm:prSet presAssocID="{AE7D7711-8761-49DA-968A-CC85A6260946}" presName="Accent" presStyleLbl="node1" presStyleIdx="4" presStyleCnt="5"/>
      <dgm:spPr/>
    </dgm:pt>
    <dgm:pt modelId="{56C5F4BC-2684-4D57-9CF6-92D5BCD7D660}" type="pres">
      <dgm:prSet presAssocID="{AE7D7711-8761-49DA-968A-CC85A6260946}" presName="ParentBackground1" presStyleCnt="0"/>
      <dgm:spPr/>
    </dgm:pt>
    <dgm:pt modelId="{41D7B63B-0ED6-4C07-999E-C7D472C91898}" type="pres">
      <dgm:prSet presAssocID="{AE7D7711-8761-49DA-968A-CC85A6260946}" presName="ParentBackground" presStyleLbl="fgAcc1" presStyleIdx="4" presStyleCnt="5"/>
      <dgm:spPr/>
      <dgm:t>
        <a:bodyPr/>
        <a:lstStyle/>
        <a:p>
          <a:endParaRPr lang="en-IE"/>
        </a:p>
      </dgm:t>
    </dgm:pt>
    <dgm:pt modelId="{DF9ADAB8-0E1A-41D8-8AF5-75EDA09D05D0}" type="pres">
      <dgm:prSet presAssocID="{AE7D7711-8761-49DA-968A-CC85A6260946}" presName="Parent1" presStyleLbl="revTx" presStyleIdx="0" presStyleCnt="0">
        <dgm:presLayoutVars>
          <dgm:chMax val="1"/>
          <dgm:chPref val="1"/>
          <dgm:bulletEnabled val="1"/>
        </dgm:presLayoutVars>
      </dgm:prSet>
      <dgm:spPr/>
      <dgm:t>
        <a:bodyPr/>
        <a:lstStyle/>
        <a:p>
          <a:endParaRPr lang="en-IE"/>
        </a:p>
      </dgm:t>
    </dgm:pt>
  </dgm:ptLst>
  <dgm:cxnLst>
    <dgm:cxn modelId="{EF812A76-5AC3-4026-B526-CDE0EE400974}" type="presOf" srcId="{E95F1096-389D-445D-B0CB-3CF6945D3DF6}" destId="{FC3B4386-6573-4FE7-803A-2C1F20D3FD33}" srcOrd="0" destOrd="0" presId="urn:microsoft.com/office/officeart/2011/layout/CircleProcess"/>
    <dgm:cxn modelId="{3B620C03-8A3C-4F00-8872-91CC21171862}" srcId="{E5F0CC73-8546-4B5A-9462-D29D52ADA29A}" destId="{B8744E85-7358-4EA7-9E61-551BE26AF43F}" srcOrd="2" destOrd="0" parTransId="{21F64D32-8158-4E4E-BB6F-D0D15AD4BC3E}" sibTransId="{73146149-C05F-4CDF-B283-67F0BD88ED9B}"/>
    <dgm:cxn modelId="{1CCD8A65-99B9-48B9-9CAF-0ED2639D322E}" type="presOf" srcId="{B8744E85-7358-4EA7-9E61-551BE26AF43F}" destId="{CCB1C1E8-04A8-450B-8870-03CCED732573}" srcOrd="0" destOrd="0" presId="urn:microsoft.com/office/officeart/2011/layout/CircleProcess"/>
    <dgm:cxn modelId="{8ED6BE90-AD67-4B25-8A2C-3E4DE76CE1F2}" srcId="{E5F0CC73-8546-4B5A-9462-D29D52ADA29A}" destId="{AE7D7711-8761-49DA-968A-CC85A6260946}" srcOrd="0" destOrd="0" parTransId="{40000B1C-2173-4958-A281-4C5C2C619770}" sibTransId="{219F9964-5787-4271-8C2F-FAE572514842}"/>
    <dgm:cxn modelId="{D2F37A74-200C-41EC-9235-68F667585628}" type="presOf" srcId="{B8744E85-7358-4EA7-9E61-551BE26AF43F}" destId="{45170B86-7059-4365-A464-36D771F1115D}" srcOrd="1" destOrd="0" presId="urn:microsoft.com/office/officeart/2011/layout/CircleProcess"/>
    <dgm:cxn modelId="{486E7138-E4E9-48FE-A4D3-E17A178437CC}" type="presOf" srcId="{E5F0CC73-8546-4B5A-9462-D29D52ADA29A}" destId="{85F31132-DEFE-44EF-9258-E2B4BA114EC4}" srcOrd="0" destOrd="0" presId="urn:microsoft.com/office/officeart/2011/layout/CircleProcess"/>
    <dgm:cxn modelId="{765BA9FE-8B51-4C5F-9A6B-E10D18E461CD}" type="presOf" srcId="{BECC7C0E-5C09-47F1-AF26-6F3C7A3B21E2}" destId="{87981977-A2E9-49EF-ADFF-03D40C2DD8F2}" srcOrd="0" destOrd="0" presId="urn:microsoft.com/office/officeart/2011/layout/CircleProcess"/>
    <dgm:cxn modelId="{55D2D675-F03D-48BC-96D8-C51FDA07D084}" srcId="{E5F0CC73-8546-4B5A-9462-D29D52ADA29A}" destId="{E95F1096-389D-445D-B0CB-3CF6945D3DF6}" srcOrd="3" destOrd="0" parTransId="{65BBE7D9-5642-40E1-95D5-51345978C4CF}" sibTransId="{C67E221D-C2F7-457E-BA2E-5316729F41AB}"/>
    <dgm:cxn modelId="{D7AB89D0-BE11-44CC-B0E2-EF69486C780A}" srcId="{E5F0CC73-8546-4B5A-9462-D29D52ADA29A}" destId="{9A5417EB-D424-4DC6-9327-AF8E1FF4FBDA}" srcOrd="1" destOrd="0" parTransId="{929000E1-F971-48E7-8FE7-90C61E5284BA}" sibTransId="{634CA191-68F9-40C7-A614-0CF3F3A31952}"/>
    <dgm:cxn modelId="{BA37D8D1-CDBD-4E57-847F-A7B5BD3CEBDC}" type="presOf" srcId="{9A5417EB-D424-4DC6-9327-AF8E1FF4FBDA}" destId="{A12D3AA1-86CD-4658-8532-BBD22A06BD57}" srcOrd="0" destOrd="0" presId="urn:microsoft.com/office/officeart/2011/layout/CircleProcess"/>
    <dgm:cxn modelId="{DFBDDE3A-0B44-4A5F-B971-BAF7A0B237AB}" type="presOf" srcId="{BECC7C0E-5C09-47F1-AF26-6F3C7A3B21E2}" destId="{1D2A6FD8-C915-4CFC-9F9E-7594C6EB0E8F}" srcOrd="1" destOrd="0" presId="urn:microsoft.com/office/officeart/2011/layout/CircleProcess"/>
    <dgm:cxn modelId="{693FED35-12D1-484C-BEB5-A27E49EE4439}" srcId="{E5F0CC73-8546-4B5A-9462-D29D52ADA29A}" destId="{BECC7C0E-5C09-47F1-AF26-6F3C7A3B21E2}" srcOrd="4" destOrd="0" parTransId="{340B7345-591C-4DA0-89DC-1361619D9219}" sibTransId="{223BB932-7654-40DD-B4F1-EAE52EA8070E}"/>
    <dgm:cxn modelId="{CFCE5668-9D1E-4633-99B3-605CA1650EF4}" type="presOf" srcId="{AE7D7711-8761-49DA-968A-CC85A6260946}" destId="{DF9ADAB8-0E1A-41D8-8AF5-75EDA09D05D0}" srcOrd="1" destOrd="0" presId="urn:microsoft.com/office/officeart/2011/layout/CircleProcess"/>
    <dgm:cxn modelId="{65880E0C-09B1-47CC-94F3-69DABF014458}" type="presOf" srcId="{9A5417EB-D424-4DC6-9327-AF8E1FF4FBDA}" destId="{80E8C102-57A2-4111-A49B-A54FFC23253C}" srcOrd="1" destOrd="0" presId="urn:microsoft.com/office/officeart/2011/layout/CircleProcess"/>
    <dgm:cxn modelId="{43A818A7-8DA5-481F-9318-63844CC583C8}" type="presOf" srcId="{E95F1096-389D-445D-B0CB-3CF6945D3DF6}" destId="{EFA15E86-2872-405A-8683-C8578B8A485C}" srcOrd="1" destOrd="0" presId="urn:microsoft.com/office/officeart/2011/layout/CircleProcess"/>
    <dgm:cxn modelId="{FCD58689-4728-446D-AA28-028B5AFFC285}" type="presOf" srcId="{AE7D7711-8761-49DA-968A-CC85A6260946}" destId="{41D7B63B-0ED6-4C07-999E-C7D472C91898}" srcOrd="0" destOrd="0" presId="urn:microsoft.com/office/officeart/2011/layout/CircleProcess"/>
    <dgm:cxn modelId="{A253F526-691F-438F-8180-A7157B0B024B}" type="presParOf" srcId="{85F31132-DEFE-44EF-9258-E2B4BA114EC4}" destId="{0A097A1C-FBE9-494A-A202-1757B6FC7EB4}" srcOrd="0" destOrd="0" presId="urn:microsoft.com/office/officeart/2011/layout/CircleProcess"/>
    <dgm:cxn modelId="{E0B1BFA0-8C12-4B0F-8F46-269BAC2C1F10}" type="presParOf" srcId="{0A097A1C-FBE9-494A-A202-1757B6FC7EB4}" destId="{6E40C765-D6FB-43DB-8F60-639658CE16A3}" srcOrd="0" destOrd="0" presId="urn:microsoft.com/office/officeart/2011/layout/CircleProcess"/>
    <dgm:cxn modelId="{F24B3C52-CE95-4BCD-81B8-040B5597577D}" type="presParOf" srcId="{85F31132-DEFE-44EF-9258-E2B4BA114EC4}" destId="{8C57E208-FE9A-4F7E-836C-250CB27825BF}" srcOrd="1" destOrd="0" presId="urn:microsoft.com/office/officeart/2011/layout/CircleProcess"/>
    <dgm:cxn modelId="{9E86D949-EE07-4DE0-A3AC-AAE2F0926544}" type="presParOf" srcId="{8C57E208-FE9A-4F7E-836C-250CB27825BF}" destId="{87981977-A2E9-49EF-ADFF-03D40C2DD8F2}" srcOrd="0" destOrd="0" presId="urn:microsoft.com/office/officeart/2011/layout/CircleProcess"/>
    <dgm:cxn modelId="{89AAB594-1271-4F4D-83D2-5E601AA91573}" type="presParOf" srcId="{85F31132-DEFE-44EF-9258-E2B4BA114EC4}" destId="{1D2A6FD8-C915-4CFC-9F9E-7594C6EB0E8F}" srcOrd="2" destOrd="0" presId="urn:microsoft.com/office/officeart/2011/layout/CircleProcess"/>
    <dgm:cxn modelId="{DAAD2450-F4DA-45C3-82D4-35A54318CEBC}" type="presParOf" srcId="{85F31132-DEFE-44EF-9258-E2B4BA114EC4}" destId="{4AFEE95C-ABE9-41F3-ACF9-AC7159B7AB31}" srcOrd="3" destOrd="0" presId="urn:microsoft.com/office/officeart/2011/layout/CircleProcess"/>
    <dgm:cxn modelId="{3B70F4E5-1F4D-42F3-AAAC-786805ED57C0}" type="presParOf" srcId="{4AFEE95C-ABE9-41F3-ACF9-AC7159B7AB31}" destId="{25BBB1FD-9E8C-4124-A3E0-53C55BA86458}" srcOrd="0" destOrd="0" presId="urn:microsoft.com/office/officeart/2011/layout/CircleProcess"/>
    <dgm:cxn modelId="{ED25016D-AE46-4990-B570-88108361F30C}" type="presParOf" srcId="{85F31132-DEFE-44EF-9258-E2B4BA114EC4}" destId="{6382A462-6E9E-4E82-8874-17ABD48628A2}" srcOrd="4" destOrd="0" presId="urn:microsoft.com/office/officeart/2011/layout/CircleProcess"/>
    <dgm:cxn modelId="{C85CFCC6-43AD-4DED-9F84-6ECA68BD7A8E}" type="presParOf" srcId="{6382A462-6E9E-4E82-8874-17ABD48628A2}" destId="{FC3B4386-6573-4FE7-803A-2C1F20D3FD33}" srcOrd="0" destOrd="0" presId="urn:microsoft.com/office/officeart/2011/layout/CircleProcess"/>
    <dgm:cxn modelId="{3CA5692A-3337-4DC7-98C5-1B719D604E40}" type="presParOf" srcId="{85F31132-DEFE-44EF-9258-E2B4BA114EC4}" destId="{EFA15E86-2872-405A-8683-C8578B8A485C}" srcOrd="5" destOrd="0" presId="urn:microsoft.com/office/officeart/2011/layout/CircleProcess"/>
    <dgm:cxn modelId="{4F7AFF62-F637-40AB-9C71-1E13F3AB00E2}" type="presParOf" srcId="{85F31132-DEFE-44EF-9258-E2B4BA114EC4}" destId="{E81D537C-3B94-41BD-8DB2-15B118E74208}" srcOrd="6" destOrd="0" presId="urn:microsoft.com/office/officeart/2011/layout/CircleProcess"/>
    <dgm:cxn modelId="{9EA97B22-B506-4DE8-9509-BC2D801B5FCA}" type="presParOf" srcId="{E81D537C-3B94-41BD-8DB2-15B118E74208}" destId="{402A2E10-939A-4024-AE41-38E145A8EAF3}" srcOrd="0" destOrd="0" presId="urn:microsoft.com/office/officeart/2011/layout/CircleProcess"/>
    <dgm:cxn modelId="{3D3BEDDE-F87A-4529-AAD2-27B74736ADF1}" type="presParOf" srcId="{85F31132-DEFE-44EF-9258-E2B4BA114EC4}" destId="{16F61917-5B87-47F1-AD53-14AF551DE84E}" srcOrd="7" destOrd="0" presId="urn:microsoft.com/office/officeart/2011/layout/CircleProcess"/>
    <dgm:cxn modelId="{438382B7-8D1C-476C-9D19-7169F4CA6CDE}" type="presParOf" srcId="{16F61917-5B87-47F1-AD53-14AF551DE84E}" destId="{CCB1C1E8-04A8-450B-8870-03CCED732573}" srcOrd="0" destOrd="0" presId="urn:microsoft.com/office/officeart/2011/layout/CircleProcess"/>
    <dgm:cxn modelId="{6BEAB3D4-082C-451A-87B2-E5AC1C390F7A}" type="presParOf" srcId="{85F31132-DEFE-44EF-9258-E2B4BA114EC4}" destId="{45170B86-7059-4365-A464-36D771F1115D}" srcOrd="8" destOrd="0" presId="urn:microsoft.com/office/officeart/2011/layout/CircleProcess"/>
    <dgm:cxn modelId="{9215AE55-3F76-44A8-910C-57A3BD364046}" type="presParOf" srcId="{85F31132-DEFE-44EF-9258-E2B4BA114EC4}" destId="{6CCAF4F6-682F-46F4-8EE6-10361DCB45A5}" srcOrd="9" destOrd="0" presId="urn:microsoft.com/office/officeart/2011/layout/CircleProcess"/>
    <dgm:cxn modelId="{4B189D92-B47F-478E-B6AF-334514FAC202}" type="presParOf" srcId="{6CCAF4F6-682F-46F4-8EE6-10361DCB45A5}" destId="{729DF60E-090C-41F2-8247-53FC4D927899}" srcOrd="0" destOrd="0" presId="urn:microsoft.com/office/officeart/2011/layout/CircleProcess"/>
    <dgm:cxn modelId="{4F005F46-E054-427F-B00B-C22C97DD5067}" type="presParOf" srcId="{85F31132-DEFE-44EF-9258-E2B4BA114EC4}" destId="{920D33FA-82CF-49D6-809A-5350DEF6583A}" srcOrd="10" destOrd="0" presId="urn:microsoft.com/office/officeart/2011/layout/CircleProcess"/>
    <dgm:cxn modelId="{7EC45872-6D48-43A0-8E1D-9AA8146B4C63}" type="presParOf" srcId="{920D33FA-82CF-49D6-809A-5350DEF6583A}" destId="{A12D3AA1-86CD-4658-8532-BBD22A06BD57}" srcOrd="0" destOrd="0" presId="urn:microsoft.com/office/officeart/2011/layout/CircleProcess"/>
    <dgm:cxn modelId="{71799DCF-DDEE-4233-AEDD-175AE11C1A47}" type="presParOf" srcId="{85F31132-DEFE-44EF-9258-E2B4BA114EC4}" destId="{80E8C102-57A2-4111-A49B-A54FFC23253C}" srcOrd="11" destOrd="0" presId="urn:microsoft.com/office/officeart/2011/layout/CircleProcess"/>
    <dgm:cxn modelId="{FF0AAB7F-42B0-4DC2-9FD4-F3C9A73F5AAE}" type="presParOf" srcId="{85F31132-DEFE-44EF-9258-E2B4BA114EC4}" destId="{BD87C906-FB31-43A0-A80E-8FF4469DC261}" srcOrd="12" destOrd="0" presId="urn:microsoft.com/office/officeart/2011/layout/CircleProcess"/>
    <dgm:cxn modelId="{F7799E1F-4EA7-418F-9459-CD69A74AD400}" type="presParOf" srcId="{BD87C906-FB31-43A0-A80E-8FF4469DC261}" destId="{E1BC88D6-19E7-4318-BE23-F464A96DFD2D}" srcOrd="0" destOrd="0" presId="urn:microsoft.com/office/officeart/2011/layout/CircleProcess"/>
    <dgm:cxn modelId="{85E18559-1A6A-462F-B243-43DC8668B91D}" type="presParOf" srcId="{85F31132-DEFE-44EF-9258-E2B4BA114EC4}" destId="{56C5F4BC-2684-4D57-9CF6-92D5BCD7D660}" srcOrd="13" destOrd="0" presId="urn:microsoft.com/office/officeart/2011/layout/CircleProcess"/>
    <dgm:cxn modelId="{B4636385-526E-455D-A863-7DC745E3473E}" type="presParOf" srcId="{56C5F4BC-2684-4D57-9CF6-92D5BCD7D660}" destId="{41D7B63B-0ED6-4C07-999E-C7D472C91898}" srcOrd="0" destOrd="0" presId="urn:microsoft.com/office/officeart/2011/layout/CircleProcess"/>
    <dgm:cxn modelId="{DE848C1D-8D21-4BE4-84EA-6BCBD923635B}" type="presParOf" srcId="{85F31132-DEFE-44EF-9258-E2B4BA114EC4}" destId="{DF9ADAB8-0E1A-41D8-8AF5-75EDA09D05D0}" srcOrd="14" destOrd="0" presId="urn:microsoft.com/office/officeart/2011/layout/Circle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D0BF4-589B-4662-949D-535D15993A6F}">
      <dsp:nvSpPr>
        <dsp:cNvPr id="0" name=""/>
        <dsp:cNvSpPr/>
      </dsp:nvSpPr>
      <dsp:spPr>
        <a:xfrm>
          <a:off x="5869957" y="3126880"/>
          <a:ext cx="91440" cy="649417"/>
        </a:xfrm>
        <a:custGeom>
          <a:avLst/>
          <a:gdLst/>
          <a:ahLst/>
          <a:cxnLst/>
          <a:rect l="0" t="0" r="0" b="0"/>
          <a:pathLst>
            <a:path>
              <a:moveTo>
                <a:pt x="45720" y="0"/>
              </a:moveTo>
              <a:lnTo>
                <a:pt x="45720" y="649417"/>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sp>
    <dsp:sp modelId="{95958C6B-2578-4253-9B9F-548EB98F3EFB}">
      <dsp:nvSpPr>
        <dsp:cNvPr id="0" name=""/>
        <dsp:cNvSpPr/>
      </dsp:nvSpPr>
      <dsp:spPr>
        <a:xfrm>
          <a:off x="5869957" y="1765989"/>
          <a:ext cx="91440" cy="643236"/>
        </a:xfrm>
        <a:custGeom>
          <a:avLst/>
          <a:gdLst/>
          <a:ahLst/>
          <a:cxnLst/>
          <a:rect l="0" t="0" r="0" b="0"/>
          <a:pathLst>
            <a:path>
              <a:moveTo>
                <a:pt x="45720" y="0"/>
              </a:moveTo>
              <a:lnTo>
                <a:pt x="45720" y="643236"/>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sp>
    <dsp:sp modelId="{185E650F-CD7A-44A4-A4F4-70D5E70801BB}">
      <dsp:nvSpPr>
        <dsp:cNvPr id="0" name=""/>
        <dsp:cNvSpPr/>
      </dsp:nvSpPr>
      <dsp:spPr>
        <a:xfrm>
          <a:off x="4943639" y="719646"/>
          <a:ext cx="972037" cy="328689"/>
        </a:xfrm>
        <a:custGeom>
          <a:avLst/>
          <a:gdLst/>
          <a:ahLst/>
          <a:cxnLst/>
          <a:rect l="0" t="0" r="0" b="0"/>
          <a:pathLst>
            <a:path>
              <a:moveTo>
                <a:pt x="0" y="0"/>
              </a:moveTo>
              <a:lnTo>
                <a:pt x="0" y="223992"/>
              </a:lnTo>
              <a:lnTo>
                <a:pt x="972037" y="223992"/>
              </a:lnTo>
              <a:lnTo>
                <a:pt x="972037" y="328689"/>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sp>
    <dsp:sp modelId="{5A40B57B-70F2-4ACB-B6F7-80546749C097}">
      <dsp:nvSpPr>
        <dsp:cNvPr id="0" name=""/>
        <dsp:cNvSpPr/>
      </dsp:nvSpPr>
      <dsp:spPr>
        <a:xfrm>
          <a:off x="3925881" y="3675164"/>
          <a:ext cx="91440" cy="328689"/>
        </a:xfrm>
        <a:custGeom>
          <a:avLst/>
          <a:gdLst/>
          <a:ahLst/>
          <a:cxnLst/>
          <a:rect l="0" t="0" r="0" b="0"/>
          <a:pathLst>
            <a:path>
              <a:moveTo>
                <a:pt x="45720" y="0"/>
              </a:moveTo>
              <a:lnTo>
                <a:pt x="45720" y="328689"/>
              </a:lnTo>
            </a:path>
          </a:pathLst>
        </a:custGeom>
        <a:noFill/>
        <a:ln w="25400" cap="flat" cmpd="sng" algn="ctr">
          <a:solidFill>
            <a:schemeClr val="accent3"/>
          </a:solidFill>
          <a:prstDash val="solid"/>
        </a:ln>
        <a:effectLst>
          <a:outerShdw blurRad="40000" dist="20000" dir="5400000" rotWithShape="0">
            <a:srgbClr val="000000">
              <a:alpha val="38000"/>
            </a:srgbClr>
          </a:outerShdw>
        </a:effectLst>
      </dsp:spPr>
      <dsp:style>
        <a:lnRef idx="2">
          <a:schemeClr val="accent3"/>
        </a:lnRef>
        <a:fillRef idx="0">
          <a:schemeClr val="accent3"/>
        </a:fillRef>
        <a:effectRef idx="1">
          <a:schemeClr val="accent3"/>
        </a:effectRef>
        <a:fontRef idx="minor">
          <a:schemeClr val="tx1"/>
        </a:fontRef>
      </dsp:style>
    </dsp:sp>
    <dsp:sp modelId="{5244A45B-9DF9-4B71-BA8F-7F5B22567C90}">
      <dsp:nvSpPr>
        <dsp:cNvPr id="0" name=""/>
        <dsp:cNvSpPr/>
      </dsp:nvSpPr>
      <dsp:spPr>
        <a:xfrm>
          <a:off x="3925881" y="2812333"/>
          <a:ext cx="91440" cy="328689"/>
        </a:xfrm>
        <a:custGeom>
          <a:avLst/>
          <a:gdLst/>
          <a:ahLst/>
          <a:cxnLst/>
          <a:rect l="0" t="0" r="0" b="0"/>
          <a:pathLst>
            <a:path>
              <a:moveTo>
                <a:pt x="45720" y="0"/>
              </a:moveTo>
              <a:lnTo>
                <a:pt x="45720" y="328689"/>
              </a:lnTo>
            </a:path>
          </a:pathLst>
        </a:custGeom>
        <a:noFill/>
        <a:ln w="25400" cap="flat" cmpd="sng" algn="ctr">
          <a:solidFill>
            <a:schemeClr val="accent3"/>
          </a:solidFill>
          <a:prstDash val="solid"/>
        </a:ln>
        <a:effectLst>
          <a:outerShdw blurRad="40000" dist="20000" dir="5400000" rotWithShape="0">
            <a:srgbClr val="000000">
              <a:alpha val="38000"/>
            </a:srgbClr>
          </a:outerShdw>
        </a:effectLst>
      </dsp:spPr>
      <dsp:style>
        <a:lnRef idx="2">
          <a:schemeClr val="accent3"/>
        </a:lnRef>
        <a:fillRef idx="0">
          <a:schemeClr val="accent3"/>
        </a:fillRef>
        <a:effectRef idx="1">
          <a:schemeClr val="accent3"/>
        </a:effectRef>
        <a:fontRef idx="minor">
          <a:schemeClr val="tx1"/>
        </a:fontRef>
      </dsp:style>
    </dsp:sp>
    <dsp:sp modelId="{CDDF5B09-7901-4DC7-BE1C-95C0FF6113F9}">
      <dsp:nvSpPr>
        <dsp:cNvPr id="0" name=""/>
        <dsp:cNvSpPr/>
      </dsp:nvSpPr>
      <dsp:spPr>
        <a:xfrm>
          <a:off x="3925881" y="1765989"/>
          <a:ext cx="91440" cy="328689"/>
        </a:xfrm>
        <a:custGeom>
          <a:avLst/>
          <a:gdLst/>
          <a:ahLst/>
          <a:cxnLst/>
          <a:rect l="0" t="0" r="0" b="0"/>
          <a:pathLst>
            <a:path>
              <a:moveTo>
                <a:pt x="45720" y="0"/>
              </a:moveTo>
              <a:lnTo>
                <a:pt x="45720" y="32868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08235D-F13F-427E-ACFC-046ACD99252D}">
      <dsp:nvSpPr>
        <dsp:cNvPr id="0" name=""/>
        <dsp:cNvSpPr/>
      </dsp:nvSpPr>
      <dsp:spPr>
        <a:xfrm>
          <a:off x="3971601" y="719646"/>
          <a:ext cx="972037" cy="328689"/>
        </a:xfrm>
        <a:custGeom>
          <a:avLst/>
          <a:gdLst/>
          <a:ahLst/>
          <a:cxnLst/>
          <a:rect l="0" t="0" r="0" b="0"/>
          <a:pathLst>
            <a:path>
              <a:moveTo>
                <a:pt x="972037" y="0"/>
              </a:moveTo>
              <a:lnTo>
                <a:pt x="972037" y="223992"/>
              </a:lnTo>
              <a:lnTo>
                <a:pt x="0" y="223992"/>
              </a:lnTo>
              <a:lnTo>
                <a:pt x="0" y="328689"/>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sp>
    <dsp:sp modelId="{454C4FB5-AA72-4C49-A1F5-5F860F32F38D}">
      <dsp:nvSpPr>
        <dsp:cNvPr id="0" name=""/>
        <dsp:cNvSpPr/>
      </dsp:nvSpPr>
      <dsp:spPr>
        <a:xfrm>
          <a:off x="1563085" y="954964"/>
          <a:ext cx="1130163" cy="37685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34291B-3105-4334-ABA9-78E263E105EE}">
      <dsp:nvSpPr>
        <dsp:cNvPr id="0" name=""/>
        <dsp:cNvSpPr/>
      </dsp:nvSpPr>
      <dsp:spPr>
        <a:xfrm>
          <a:off x="1688659" y="1074259"/>
          <a:ext cx="1130163" cy="37685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31 Local Authorities</a:t>
          </a:r>
        </a:p>
      </dsp:txBody>
      <dsp:txXfrm>
        <a:off x="1721760" y="1107360"/>
        <a:ext cx="1063961" cy="3702334"/>
      </dsp:txXfrm>
    </dsp:sp>
    <dsp:sp modelId="{B27B7C4D-2759-454C-B38C-2EE4ADE529E0}">
      <dsp:nvSpPr>
        <dsp:cNvPr id="0" name=""/>
        <dsp:cNvSpPr/>
      </dsp:nvSpPr>
      <dsp:spPr>
        <a:xfrm>
          <a:off x="3845951" y="1992"/>
          <a:ext cx="2195376" cy="7176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A19AD2-0C5D-4FAB-8622-8514DF8D961F}">
      <dsp:nvSpPr>
        <dsp:cNvPr id="0" name=""/>
        <dsp:cNvSpPr/>
      </dsp:nvSpPr>
      <dsp:spPr>
        <a:xfrm>
          <a:off x="3971525" y="121288"/>
          <a:ext cx="2195376" cy="7176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LA Waters Programme</a:t>
          </a:r>
        </a:p>
        <a:p>
          <a:pPr marL="0" lvl="0" indent="0" algn="ctr" defTabSz="711200">
            <a:lnSpc>
              <a:spcPct val="90000"/>
            </a:lnSpc>
            <a:spcBef>
              <a:spcPct val="0"/>
            </a:spcBef>
            <a:spcAft>
              <a:spcPct val="35000"/>
            </a:spcAft>
            <a:buNone/>
          </a:pPr>
          <a:r>
            <a:rPr lang="en-US" sz="900" kern="1200" dirty="0"/>
            <a:t>Kilkenny &amp; </a:t>
          </a:r>
          <a:r>
            <a:rPr lang="en-US" sz="900" kern="1200" dirty="0" err="1"/>
            <a:t>Tipperary</a:t>
          </a:r>
          <a:r>
            <a:rPr lang="en-US" sz="900" kern="1200" dirty="0"/>
            <a:t> Co. Cos.</a:t>
          </a:r>
        </a:p>
      </dsp:txBody>
      <dsp:txXfrm>
        <a:off x="3992544" y="142307"/>
        <a:ext cx="2153338" cy="675615"/>
      </dsp:txXfrm>
    </dsp:sp>
    <dsp:sp modelId="{09171487-40BE-456E-B446-B8DF4D0EF98A}">
      <dsp:nvSpPr>
        <dsp:cNvPr id="0" name=""/>
        <dsp:cNvSpPr/>
      </dsp:nvSpPr>
      <dsp:spPr>
        <a:xfrm>
          <a:off x="3406520" y="1048336"/>
          <a:ext cx="1130163" cy="717653"/>
        </a:xfrm>
        <a:prstGeom prst="roundRect">
          <a:avLst>
            <a:gd name="adj" fmla="val 10000"/>
          </a:avLst>
        </a:prstGeom>
        <a:solidFill>
          <a:schemeClr val="accent3"/>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C83D20EA-D34B-4512-A248-ED1918F0143D}">
      <dsp:nvSpPr>
        <dsp:cNvPr id="0" name=""/>
        <dsp:cNvSpPr/>
      </dsp:nvSpPr>
      <dsp:spPr>
        <a:xfrm>
          <a:off x="3532093" y="1167631"/>
          <a:ext cx="1130163" cy="717653"/>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National Lead</a:t>
          </a:r>
          <a:endParaRPr lang="en-US" sz="1200" kern="1200" dirty="0"/>
        </a:p>
      </dsp:txBody>
      <dsp:txXfrm>
        <a:off x="3553112" y="1188650"/>
        <a:ext cx="1088125" cy="675615"/>
      </dsp:txXfrm>
    </dsp:sp>
    <dsp:sp modelId="{08DDDC4E-BC0B-49DC-A082-E6365F296E29}">
      <dsp:nvSpPr>
        <dsp:cNvPr id="0" name=""/>
        <dsp:cNvSpPr/>
      </dsp:nvSpPr>
      <dsp:spPr>
        <a:xfrm>
          <a:off x="3264012" y="2094679"/>
          <a:ext cx="1415179" cy="71765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16DE88-2441-408C-8974-DB58D7193FBF}">
      <dsp:nvSpPr>
        <dsp:cNvPr id="0" name=""/>
        <dsp:cNvSpPr/>
      </dsp:nvSpPr>
      <dsp:spPr>
        <a:xfrm>
          <a:off x="3389585" y="2213974"/>
          <a:ext cx="1415179" cy="71765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Catchment</a:t>
          </a:r>
        </a:p>
        <a:p>
          <a:pPr marL="0" lvl="0" indent="0" algn="ctr" defTabSz="533400">
            <a:lnSpc>
              <a:spcPct val="90000"/>
            </a:lnSpc>
            <a:spcBef>
              <a:spcPct val="0"/>
            </a:spcBef>
            <a:spcAft>
              <a:spcPct val="35000"/>
            </a:spcAft>
            <a:buNone/>
          </a:pPr>
          <a:r>
            <a:rPr lang="en-US" sz="1200" b="1" kern="1200" dirty="0"/>
            <a:t>Assessment Teams</a:t>
          </a:r>
          <a:endParaRPr lang="en-US" sz="1100" b="1" kern="1200" dirty="0"/>
        </a:p>
      </dsp:txBody>
      <dsp:txXfrm>
        <a:off x="3410604" y="2234993"/>
        <a:ext cx="1373141" cy="675615"/>
      </dsp:txXfrm>
    </dsp:sp>
    <dsp:sp modelId="{D5F4BE1A-6676-4C02-A1C0-0D4785BBDE47}">
      <dsp:nvSpPr>
        <dsp:cNvPr id="0" name=""/>
        <dsp:cNvSpPr/>
      </dsp:nvSpPr>
      <dsp:spPr>
        <a:xfrm>
          <a:off x="2924166" y="3141022"/>
          <a:ext cx="2094871" cy="534142"/>
        </a:xfrm>
        <a:prstGeom prst="roundRect">
          <a:avLst>
            <a:gd name="adj" fmla="val 10000"/>
          </a:avLst>
        </a:prstGeom>
        <a:solidFill>
          <a:schemeClr val="accent3"/>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68A61A9F-DC64-4DAC-8460-AB27B6738835}">
      <dsp:nvSpPr>
        <dsp:cNvPr id="0" name=""/>
        <dsp:cNvSpPr/>
      </dsp:nvSpPr>
      <dsp:spPr>
        <a:xfrm>
          <a:off x="3049740" y="3260317"/>
          <a:ext cx="2094871" cy="534142"/>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5 Catchment Managers</a:t>
          </a:r>
        </a:p>
      </dsp:txBody>
      <dsp:txXfrm>
        <a:off x="3065384" y="3275961"/>
        <a:ext cx="2063583" cy="502854"/>
      </dsp:txXfrm>
    </dsp:sp>
    <dsp:sp modelId="{A638899D-3A30-445F-9AD0-5F2CFAAFAB9C}">
      <dsp:nvSpPr>
        <dsp:cNvPr id="0" name=""/>
        <dsp:cNvSpPr/>
      </dsp:nvSpPr>
      <dsp:spPr>
        <a:xfrm>
          <a:off x="3406520" y="4003854"/>
          <a:ext cx="1130163" cy="717653"/>
        </a:xfrm>
        <a:prstGeom prst="roundRect">
          <a:avLst>
            <a:gd name="adj" fmla="val 10000"/>
          </a:avLst>
        </a:prstGeom>
        <a:solidFill>
          <a:schemeClr val="accent3"/>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35C769CC-4092-463D-8023-F59B257303FD}">
      <dsp:nvSpPr>
        <dsp:cNvPr id="0" name=""/>
        <dsp:cNvSpPr/>
      </dsp:nvSpPr>
      <dsp:spPr>
        <a:xfrm>
          <a:off x="3532093" y="4123149"/>
          <a:ext cx="1130163" cy="717653"/>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30 Catchment Scientists</a:t>
          </a:r>
        </a:p>
        <a:p>
          <a:pPr marL="0" lvl="0" indent="0" algn="ctr" defTabSz="533400">
            <a:lnSpc>
              <a:spcPct val="90000"/>
            </a:lnSpc>
            <a:spcBef>
              <a:spcPct val="0"/>
            </a:spcBef>
            <a:spcAft>
              <a:spcPct val="35000"/>
            </a:spcAft>
            <a:buNone/>
          </a:pPr>
          <a:r>
            <a:rPr lang="en-US" sz="1200" kern="1200" dirty="0"/>
            <a:t>(10 Locations)</a:t>
          </a:r>
        </a:p>
      </dsp:txBody>
      <dsp:txXfrm>
        <a:off x="3553112" y="4144168"/>
        <a:ext cx="1088125" cy="675615"/>
      </dsp:txXfrm>
    </dsp:sp>
    <dsp:sp modelId="{3EC06CAE-5574-46B6-85B1-E219BE06F7C5}">
      <dsp:nvSpPr>
        <dsp:cNvPr id="0" name=""/>
        <dsp:cNvSpPr/>
      </dsp:nvSpPr>
      <dsp:spPr>
        <a:xfrm>
          <a:off x="5350596" y="1048336"/>
          <a:ext cx="1130163" cy="71765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79343D-49C8-45F9-89EC-823D6F9F2057}">
      <dsp:nvSpPr>
        <dsp:cNvPr id="0" name=""/>
        <dsp:cNvSpPr/>
      </dsp:nvSpPr>
      <dsp:spPr>
        <a:xfrm>
          <a:off x="5476169" y="1167631"/>
          <a:ext cx="1130163" cy="717653"/>
        </a:xfrm>
        <a:prstGeom prst="roundRect">
          <a:avLst>
            <a:gd name="adj" fmla="val 10000"/>
          </a:avLst>
        </a:prstGeom>
        <a:solidFill>
          <a:schemeClr val="lt1">
            <a:hueOff val="0"/>
            <a:satOff val="0"/>
            <a:lum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Regional Coordinators</a:t>
          </a:r>
          <a:endParaRPr lang="en-US" sz="600" kern="1200" dirty="0"/>
        </a:p>
      </dsp:txBody>
      <dsp:txXfrm>
        <a:off x="5497188" y="1188650"/>
        <a:ext cx="1088125" cy="675615"/>
      </dsp:txXfrm>
    </dsp:sp>
    <dsp:sp modelId="{6A15B376-E264-4072-9E38-2109EDB2B482}">
      <dsp:nvSpPr>
        <dsp:cNvPr id="0" name=""/>
        <dsp:cNvSpPr/>
      </dsp:nvSpPr>
      <dsp:spPr>
        <a:xfrm>
          <a:off x="5350596" y="2409226"/>
          <a:ext cx="1130163" cy="717653"/>
        </a:xfrm>
        <a:prstGeom prst="roundRect">
          <a:avLst>
            <a:gd name="adj" fmla="val 10000"/>
          </a:avLst>
        </a:prstGeom>
        <a:solidFill>
          <a:schemeClr val="accent2"/>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34E5EE3F-1787-4352-9B9B-AC594774B36B}">
      <dsp:nvSpPr>
        <dsp:cNvPr id="0" name=""/>
        <dsp:cNvSpPr/>
      </dsp:nvSpPr>
      <dsp:spPr>
        <a:xfrm>
          <a:off x="5476169" y="2528521"/>
          <a:ext cx="1130163" cy="717653"/>
        </a:xfrm>
        <a:prstGeom prst="roundRect">
          <a:avLst>
            <a:gd name="adj" fmla="val 10000"/>
          </a:avLst>
        </a:prstGeom>
        <a:solidFill>
          <a:schemeClr val="lt1">
            <a:alpha val="90000"/>
          </a:schemeClr>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Communities Office</a:t>
          </a:r>
        </a:p>
      </dsp:txBody>
      <dsp:txXfrm>
        <a:off x="5497188" y="2549540"/>
        <a:ext cx="1088125" cy="675615"/>
      </dsp:txXfrm>
    </dsp:sp>
    <dsp:sp modelId="{DC45CD3A-574D-49FF-90AA-DB238FCDB7D7}">
      <dsp:nvSpPr>
        <dsp:cNvPr id="0" name=""/>
        <dsp:cNvSpPr/>
      </dsp:nvSpPr>
      <dsp:spPr>
        <a:xfrm>
          <a:off x="5270185" y="3776298"/>
          <a:ext cx="1290985" cy="947202"/>
        </a:xfrm>
        <a:prstGeom prst="roundRect">
          <a:avLst>
            <a:gd name="adj" fmla="val 10000"/>
          </a:avLst>
        </a:prstGeom>
        <a:solidFill>
          <a:schemeClr val="accent2"/>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07D89579-2C8F-454A-8F21-C993436B30D5}">
      <dsp:nvSpPr>
        <dsp:cNvPr id="0" name=""/>
        <dsp:cNvSpPr/>
      </dsp:nvSpPr>
      <dsp:spPr>
        <a:xfrm>
          <a:off x="5395758" y="3895593"/>
          <a:ext cx="1290985" cy="947202"/>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12 Community Water Officers</a:t>
          </a:r>
        </a:p>
      </dsp:txBody>
      <dsp:txXfrm>
        <a:off x="5423501" y="3923336"/>
        <a:ext cx="1235499" cy="891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08342-75F8-4824-BA31-EDD0D8AF004C}">
      <dsp:nvSpPr>
        <dsp:cNvPr id="0" name=""/>
        <dsp:cNvSpPr/>
      </dsp:nvSpPr>
      <dsp:spPr>
        <a:xfrm>
          <a:off x="4193448" y="2009375"/>
          <a:ext cx="3446276" cy="870739"/>
        </a:xfrm>
        <a:custGeom>
          <a:avLst/>
          <a:gdLst/>
          <a:ahLst/>
          <a:cxnLst/>
          <a:rect l="0" t="0" r="0" b="0"/>
          <a:pathLst>
            <a:path>
              <a:moveTo>
                <a:pt x="0" y="0"/>
              </a:moveTo>
              <a:lnTo>
                <a:pt x="0" y="746930"/>
              </a:lnTo>
              <a:lnTo>
                <a:pt x="3446276" y="746930"/>
              </a:lnTo>
              <a:lnTo>
                <a:pt x="3446276" y="870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6D4797-F2E0-47B2-8C7B-B4A557957CDC}">
      <dsp:nvSpPr>
        <dsp:cNvPr id="0" name=""/>
        <dsp:cNvSpPr/>
      </dsp:nvSpPr>
      <dsp:spPr>
        <a:xfrm>
          <a:off x="4193448" y="2009375"/>
          <a:ext cx="2019520" cy="870739"/>
        </a:xfrm>
        <a:custGeom>
          <a:avLst/>
          <a:gdLst/>
          <a:ahLst/>
          <a:cxnLst/>
          <a:rect l="0" t="0" r="0" b="0"/>
          <a:pathLst>
            <a:path>
              <a:moveTo>
                <a:pt x="0" y="0"/>
              </a:moveTo>
              <a:lnTo>
                <a:pt x="0" y="746930"/>
              </a:lnTo>
              <a:lnTo>
                <a:pt x="2019520" y="746930"/>
              </a:lnTo>
              <a:lnTo>
                <a:pt x="2019520" y="870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6E805-A2D4-4CC0-99AA-76D9C54EBFBB}">
      <dsp:nvSpPr>
        <dsp:cNvPr id="0" name=""/>
        <dsp:cNvSpPr/>
      </dsp:nvSpPr>
      <dsp:spPr>
        <a:xfrm>
          <a:off x="4193448" y="2009375"/>
          <a:ext cx="612432" cy="864183"/>
        </a:xfrm>
        <a:custGeom>
          <a:avLst/>
          <a:gdLst/>
          <a:ahLst/>
          <a:cxnLst/>
          <a:rect l="0" t="0" r="0" b="0"/>
          <a:pathLst>
            <a:path>
              <a:moveTo>
                <a:pt x="0" y="0"/>
              </a:moveTo>
              <a:lnTo>
                <a:pt x="0" y="740374"/>
              </a:lnTo>
              <a:lnTo>
                <a:pt x="612432" y="740374"/>
              </a:lnTo>
              <a:lnTo>
                <a:pt x="612432" y="8641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999F0B-0E9E-406A-8927-C7CAB3E3B723}">
      <dsp:nvSpPr>
        <dsp:cNvPr id="0" name=""/>
        <dsp:cNvSpPr/>
      </dsp:nvSpPr>
      <dsp:spPr>
        <a:xfrm>
          <a:off x="3359456" y="2009375"/>
          <a:ext cx="833992" cy="870739"/>
        </a:xfrm>
        <a:custGeom>
          <a:avLst/>
          <a:gdLst/>
          <a:ahLst/>
          <a:cxnLst/>
          <a:rect l="0" t="0" r="0" b="0"/>
          <a:pathLst>
            <a:path>
              <a:moveTo>
                <a:pt x="833992" y="0"/>
              </a:moveTo>
              <a:lnTo>
                <a:pt x="833992" y="746930"/>
              </a:lnTo>
              <a:lnTo>
                <a:pt x="0" y="746930"/>
              </a:lnTo>
              <a:lnTo>
                <a:pt x="0" y="870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7A4F3-8DD9-41A7-8097-1E42AA69F608}">
      <dsp:nvSpPr>
        <dsp:cNvPr id="0" name=""/>
        <dsp:cNvSpPr/>
      </dsp:nvSpPr>
      <dsp:spPr>
        <a:xfrm>
          <a:off x="1974665" y="2009375"/>
          <a:ext cx="2218782" cy="870739"/>
        </a:xfrm>
        <a:custGeom>
          <a:avLst/>
          <a:gdLst/>
          <a:ahLst/>
          <a:cxnLst/>
          <a:rect l="0" t="0" r="0" b="0"/>
          <a:pathLst>
            <a:path>
              <a:moveTo>
                <a:pt x="2218782" y="0"/>
              </a:moveTo>
              <a:lnTo>
                <a:pt x="2218782" y="746930"/>
              </a:lnTo>
              <a:lnTo>
                <a:pt x="0" y="746930"/>
              </a:lnTo>
              <a:lnTo>
                <a:pt x="0" y="870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88D2B0-97C1-4956-891E-98BEBFCFC3F4}">
      <dsp:nvSpPr>
        <dsp:cNvPr id="0" name=""/>
        <dsp:cNvSpPr/>
      </dsp:nvSpPr>
      <dsp:spPr>
        <a:xfrm>
          <a:off x="589875" y="2009375"/>
          <a:ext cx="3603573" cy="870739"/>
        </a:xfrm>
        <a:custGeom>
          <a:avLst/>
          <a:gdLst/>
          <a:ahLst/>
          <a:cxnLst/>
          <a:rect l="0" t="0" r="0" b="0"/>
          <a:pathLst>
            <a:path>
              <a:moveTo>
                <a:pt x="3603573" y="0"/>
              </a:moveTo>
              <a:lnTo>
                <a:pt x="3603573" y="746930"/>
              </a:lnTo>
              <a:lnTo>
                <a:pt x="0" y="746930"/>
              </a:lnTo>
              <a:lnTo>
                <a:pt x="0" y="870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A8589F-B7F7-44D0-8D64-54BD857CC902}">
      <dsp:nvSpPr>
        <dsp:cNvPr id="0" name=""/>
        <dsp:cNvSpPr/>
      </dsp:nvSpPr>
      <dsp:spPr>
        <a:xfrm>
          <a:off x="3603879" y="1419806"/>
          <a:ext cx="1179137" cy="5895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b="1" kern="1200" dirty="0">
              <a:solidFill>
                <a:srgbClr val="FFFF00"/>
              </a:solidFill>
            </a:rPr>
            <a:t>Ruth Hennessy</a:t>
          </a:r>
        </a:p>
      </dsp:txBody>
      <dsp:txXfrm>
        <a:off x="3603879" y="1419806"/>
        <a:ext cx="1179137" cy="589568"/>
      </dsp:txXfrm>
    </dsp:sp>
    <dsp:sp modelId="{A2E3B6F6-5DF2-40BC-BF0D-61E2CE2AAFA1}">
      <dsp:nvSpPr>
        <dsp:cNvPr id="0" name=""/>
        <dsp:cNvSpPr/>
      </dsp:nvSpPr>
      <dsp:spPr>
        <a:xfrm>
          <a:off x="306" y="2880115"/>
          <a:ext cx="1179137" cy="5895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err="1">
              <a:solidFill>
                <a:srgbClr val="FFFF00"/>
              </a:solidFill>
            </a:rPr>
            <a:t>Sinéad</a:t>
          </a:r>
          <a:r>
            <a:rPr lang="en-IE" sz="2000" kern="1200" dirty="0">
              <a:solidFill>
                <a:srgbClr val="FFFF00"/>
              </a:solidFill>
            </a:rPr>
            <a:t> Barrett</a:t>
          </a:r>
        </a:p>
      </dsp:txBody>
      <dsp:txXfrm>
        <a:off x="306" y="2880115"/>
        <a:ext cx="1179137" cy="589568"/>
      </dsp:txXfrm>
    </dsp:sp>
    <dsp:sp modelId="{20009FA3-B9B9-4C28-9148-0D719805048F}">
      <dsp:nvSpPr>
        <dsp:cNvPr id="0" name=""/>
        <dsp:cNvSpPr/>
      </dsp:nvSpPr>
      <dsp:spPr>
        <a:xfrm>
          <a:off x="1427062" y="2880115"/>
          <a:ext cx="1095206" cy="5895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rgbClr val="FFFF00"/>
              </a:solidFill>
            </a:rPr>
            <a:t>Seamus O’Brien</a:t>
          </a:r>
        </a:p>
      </dsp:txBody>
      <dsp:txXfrm>
        <a:off x="1427062" y="2880115"/>
        <a:ext cx="1095206" cy="589568"/>
      </dsp:txXfrm>
    </dsp:sp>
    <dsp:sp modelId="{769937D3-973F-47B1-9BB5-059F99688ADB}">
      <dsp:nvSpPr>
        <dsp:cNvPr id="0" name=""/>
        <dsp:cNvSpPr/>
      </dsp:nvSpPr>
      <dsp:spPr>
        <a:xfrm>
          <a:off x="2769887" y="2880115"/>
          <a:ext cx="1179137" cy="5895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rgbClr val="FFFF00"/>
              </a:solidFill>
            </a:rPr>
            <a:t>Philip Murphy</a:t>
          </a:r>
        </a:p>
      </dsp:txBody>
      <dsp:txXfrm>
        <a:off x="2769887" y="2880115"/>
        <a:ext cx="1179137" cy="589568"/>
      </dsp:txXfrm>
    </dsp:sp>
    <dsp:sp modelId="{2B39008B-37FE-45F4-9CD3-9B5F5938B55F}">
      <dsp:nvSpPr>
        <dsp:cNvPr id="0" name=""/>
        <dsp:cNvSpPr/>
      </dsp:nvSpPr>
      <dsp:spPr>
        <a:xfrm>
          <a:off x="4216311" y="2873559"/>
          <a:ext cx="1179137" cy="589568"/>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tx1"/>
              </a:solidFill>
            </a:rPr>
            <a:t>Stephen Davis</a:t>
          </a:r>
        </a:p>
      </dsp:txBody>
      <dsp:txXfrm>
        <a:off x="4216311" y="2873559"/>
        <a:ext cx="1179137" cy="589568"/>
      </dsp:txXfrm>
    </dsp:sp>
    <dsp:sp modelId="{1C7BDBCD-191C-4E80-BC91-4B80EC3FEF68}">
      <dsp:nvSpPr>
        <dsp:cNvPr id="0" name=""/>
        <dsp:cNvSpPr/>
      </dsp:nvSpPr>
      <dsp:spPr>
        <a:xfrm>
          <a:off x="5623400" y="2880115"/>
          <a:ext cx="1179137" cy="589568"/>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tx1"/>
              </a:solidFill>
            </a:rPr>
            <a:t>Michael Nugent</a:t>
          </a:r>
        </a:p>
      </dsp:txBody>
      <dsp:txXfrm>
        <a:off x="5623400" y="2880115"/>
        <a:ext cx="1179137" cy="589568"/>
      </dsp:txXfrm>
    </dsp:sp>
    <dsp:sp modelId="{67026D03-A3A9-49BD-9DA5-B1616D4B960B}">
      <dsp:nvSpPr>
        <dsp:cNvPr id="0" name=""/>
        <dsp:cNvSpPr/>
      </dsp:nvSpPr>
      <dsp:spPr>
        <a:xfrm>
          <a:off x="7050156" y="2880115"/>
          <a:ext cx="1179137" cy="589568"/>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tx1"/>
              </a:solidFill>
            </a:rPr>
            <a:t>Brian Casey</a:t>
          </a:r>
        </a:p>
      </dsp:txBody>
      <dsp:txXfrm>
        <a:off x="7050156" y="2880115"/>
        <a:ext cx="1179137" cy="58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08342-75F8-4824-BA31-EDD0D8AF004C}">
      <dsp:nvSpPr>
        <dsp:cNvPr id="0" name=""/>
        <dsp:cNvSpPr/>
      </dsp:nvSpPr>
      <dsp:spPr>
        <a:xfrm>
          <a:off x="4193448" y="2009375"/>
          <a:ext cx="3446276" cy="870739"/>
        </a:xfrm>
        <a:custGeom>
          <a:avLst/>
          <a:gdLst/>
          <a:ahLst/>
          <a:cxnLst/>
          <a:rect l="0" t="0" r="0" b="0"/>
          <a:pathLst>
            <a:path>
              <a:moveTo>
                <a:pt x="0" y="0"/>
              </a:moveTo>
              <a:lnTo>
                <a:pt x="0" y="746930"/>
              </a:lnTo>
              <a:lnTo>
                <a:pt x="3446276" y="746930"/>
              </a:lnTo>
              <a:lnTo>
                <a:pt x="3446276" y="870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6D4797-F2E0-47B2-8C7B-B4A557957CDC}">
      <dsp:nvSpPr>
        <dsp:cNvPr id="0" name=""/>
        <dsp:cNvSpPr/>
      </dsp:nvSpPr>
      <dsp:spPr>
        <a:xfrm>
          <a:off x="4193448" y="2009375"/>
          <a:ext cx="2019520" cy="870739"/>
        </a:xfrm>
        <a:custGeom>
          <a:avLst/>
          <a:gdLst/>
          <a:ahLst/>
          <a:cxnLst/>
          <a:rect l="0" t="0" r="0" b="0"/>
          <a:pathLst>
            <a:path>
              <a:moveTo>
                <a:pt x="0" y="0"/>
              </a:moveTo>
              <a:lnTo>
                <a:pt x="0" y="746930"/>
              </a:lnTo>
              <a:lnTo>
                <a:pt x="2019520" y="746930"/>
              </a:lnTo>
              <a:lnTo>
                <a:pt x="2019520" y="870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6E805-A2D4-4CC0-99AA-76D9C54EBFBB}">
      <dsp:nvSpPr>
        <dsp:cNvPr id="0" name=""/>
        <dsp:cNvSpPr/>
      </dsp:nvSpPr>
      <dsp:spPr>
        <a:xfrm>
          <a:off x="4193448" y="2009375"/>
          <a:ext cx="612432" cy="864183"/>
        </a:xfrm>
        <a:custGeom>
          <a:avLst/>
          <a:gdLst/>
          <a:ahLst/>
          <a:cxnLst/>
          <a:rect l="0" t="0" r="0" b="0"/>
          <a:pathLst>
            <a:path>
              <a:moveTo>
                <a:pt x="0" y="0"/>
              </a:moveTo>
              <a:lnTo>
                <a:pt x="0" y="740374"/>
              </a:lnTo>
              <a:lnTo>
                <a:pt x="612432" y="740374"/>
              </a:lnTo>
              <a:lnTo>
                <a:pt x="612432" y="8641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999F0B-0E9E-406A-8927-C7CAB3E3B723}">
      <dsp:nvSpPr>
        <dsp:cNvPr id="0" name=""/>
        <dsp:cNvSpPr/>
      </dsp:nvSpPr>
      <dsp:spPr>
        <a:xfrm>
          <a:off x="3359456" y="2009375"/>
          <a:ext cx="833992" cy="870739"/>
        </a:xfrm>
        <a:custGeom>
          <a:avLst/>
          <a:gdLst/>
          <a:ahLst/>
          <a:cxnLst/>
          <a:rect l="0" t="0" r="0" b="0"/>
          <a:pathLst>
            <a:path>
              <a:moveTo>
                <a:pt x="833992" y="0"/>
              </a:moveTo>
              <a:lnTo>
                <a:pt x="833992" y="746930"/>
              </a:lnTo>
              <a:lnTo>
                <a:pt x="0" y="746930"/>
              </a:lnTo>
              <a:lnTo>
                <a:pt x="0" y="870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7A4F3-8DD9-41A7-8097-1E42AA69F608}">
      <dsp:nvSpPr>
        <dsp:cNvPr id="0" name=""/>
        <dsp:cNvSpPr/>
      </dsp:nvSpPr>
      <dsp:spPr>
        <a:xfrm>
          <a:off x="1974665" y="2009375"/>
          <a:ext cx="2218782" cy="870739"/>
        </a:xfrm>
        <a:custGeom>
          <a:avLst/>
          <a:gdLst/>
          <a:ahLst/>
          <a:cxnLst/>
          <a:rect l="0" t="0" r="0" b="0"/>
          <a:pathLst>
            <a:path>
              <a:moveTo>
                <a:pt x="2218782" y="0"/>
              </a:moveTo>
              <a:lnTo>
                <a:pt x="2218782" y="746930"/>
              </a:lnTo>
              <a:lnTo>
                <a:pt x="0" y="746930"/>
              </a:lnTo>
              <a:lnTo>
                <a:pt x="0" y="870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88D2B0-97C1-4956-891E-98BEBFCFC3F4}">
      <dsp:nvSpPr>
        <dsp:cNvPr id="0" name=""/>
        <dsp:cNvSpPr/>
      </dsp:nvSpPr>
      <dsp:spPr>
        <a:xfrm>
          <a:off x="589875" y="2009375"/>
          <a:ext cx="3603573" cy="870739"/>
        </a:xfrm>
        <a:custGeom>
          <a:avLst/>
          <a:gdLst/>
          <a:ahLst/>
          <a:cxnLst/>
          <a:rect l="0" t="0" r="0" b="0"/>
          <a:pathLst>
            <a:path>
              <a:moveTo>
                <a:pt x="3603573" y="0"/>
              </a:moveTo>
              <a:lnTo>
                <a:pt x="3603573" y="746930"/>
              </a:lnTo>
              <a:lnTo>
                <a:pt x="0" y="746930"/>
              </a:lnTo>
              <a:lnTo>
                <a:pt x="0" y="870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A8589F-B7F7-44D0-8D64-54BD857CC902}">
      <dsp:nvSpPr>
        <dsp:cNvPr id="0" name=""/>
        <dsp:cNvSpPr/>
      </dsp:nvSpPr>
      <dsp:spPr>
        <a:xfrm>
          <a:off x="3603879" y="1419806"/>
          <a:ext cx="1179137" cy="5895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rgbClr val="FFFF00"/>
              </a:solidFill>
            </a:rPr>
            <a:t>Ruth Hennessy</a:t>
          </a:r>
        </a:p>
      </dsp:txBody>
      <dsp:txXfrm>
        <a:off x="3603879" y="1419806"/>
        <a:ext cx="1179137" cy="589568"/>
      </dsp:txXfrm>
    </dsp:sp>
    <dsp:sp modelId="{A2E3B6F6-5DF2-40BC-BF0D-61E2CE2AAFA1}">
      <dsp:nvSpPr>
        <dsp:cNvPr id="0" name=""/>
        <dsp:cNvSpPr/>
      </dsp:nvSpPr>
      <dsp:spPr>
        <a:xfrm>
          <a:off x="306" y="2880115"/>
          <a:ext cx="1179137" cy="5895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err="1">
              <a:solidFill>
                <a:srgbClr val="FFFF00"/>
              </a:solidFill>
            </a:rPr>
            <a:t>Sinéad</a:t>
          </a:r>
          <a:r>
            <a:rPr lang="en-IE" sz="2000" kern="1200" dirty="0">
              <a:solidFill>
                <a:srgbClr val="FFFF00"/>
              </a:solidFill>
            </a:rPr>
            <a:t> Barrett</a:t>
          </a:r>
        </a:p>
      </dsp:txBody>
      <dsp:txXfrm>
        <a:off x="306" y="2880115"/>
        <a:ext cx="1179137" cy="589568"/>
      </dsp:txXfrm>
    </dsp:sp>
    <dsp:sp modelId="{20009FA3-B9B9-4C28-9148-0D719805048F}">
      <dsp:nvSpPr>
        <dsp:cNvPr id="0" name=""/>
        <dsp:cNvSpPr/>
      </dsp:nvSpPr>
      <dsp:spPr>
        <a:xfrm>
          <a:off x="1427062" y="2880115"/>
          <a:ext cx="1095206" cy="5895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rgbClr val="FFFF00"/>
              </a:solidFill>
            </a:rPr>
            <a:t>Seamus O’Brien</a:t>
          </a:r>
        </a:p>
      </dsp:txBody>
      <dsp:txXfrm>
        <a:off x="1427062" y="2880115"/>
        <a:ext cx="1095206" cy="589568"/>
      </dsp:txXfrm>
    </dsp:sp>
    <dsp:sp modelId="{769937D3-973F-47B1-9BB5-059F99688ADB}">
      <dsp:nvSpPr>
        <dsp:cNvPr id="0" name=""/>
        <dsp:cNvSpPr/>
      </dsp:nvSpPr>
      <dsp:spPr>
        <a:xfrm>
          <a:off x="2769887" y="2880115"/>
          <a:ext cx="1179137" cy="5895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rgbClr val="FFFF00"/>
              </a:solidFill>
            </a:rPr>
            <a:t>Philip Murphy</a:t>
          </a:r>
        </a:p>
      </dsp:txBody>
      <dsp:txXfrm>
        <a:off x="2769887" y="2880115"/>
        <a:ext cx="1179137" cy="589568"/>
      </dsp:txXfrm>
    </dsp:sp>
    <dsp:sp modelId="{2B39008B-37FE-45F4-9CD3-9B5F5938B55F}">
      <dsp:nvSpPr>
        <dsp:cNvPr id="0" name=""/>
        <dsp:cNvSpPr/>
      </dsp:nvSpPr>
      <dsp:spPr>
        <a:xfrm>
          <a:off x="4216311" y="2873559"/>
          <a:ext cx="1179137" cy="589568"/>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tx1"/>
              </a:solidFill>
            </a:rPr>
            <a:t>Stephen Davis</a:t>
          </a:r>
        </a:p>
      </dsp:txBody>
      <dsp:txXfrm>
        <a:off x="4216311" y="2873559"/>
        <a:ext cx="1179137" cy="589568"/>
      </dsp:txXfrm>
    </dsp:sp>
    <dsp:sp modelId="{1C7BDBCD-191C-4E80-BC91-4B80EC3FEF68}">
      <dsp:nvSpPr>
        <dsp:cNvPr id="0" name=""/>
        <dsp:cNvSpPr/>
      </dsp:nvSpPr>
      <dsp:spPr>
        <a:xfrm>
          <a:off x="5623400" y="2880115"/>
          <a:ext cx="1179137" cy="589568"/>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tx1"/>
              </a:solidFill>
            </a:rPr>
            <a:t>Michael Nugent</a:t>
          </a:r>
        </a:p>
      </dsp:txBody>
      <dsp:txXfrm>
        <a:off x="5623400" y="2880115"/>
        <a:ext cx="1179137" cy="589568"/>
      </dsp:txXfrm>
    </dsp:sp>
    <dsp:sp modelId="{67026D03-A3A9-49BD-9DA5-B1616D4B960B}">
      <dsp:nvSpPr>
        <dsp:cNvPr id="0" name=""/>
        <dsp:cNvSpPr/>
      </dsp:nvSpPr>
      <dsp:spPr>
        <a:xfrm>
          <a:off x="7050156" y="2880115"/>
          <a:ext cx="1179137" cy="589568"/>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tx1"/>
              </a:solidFill>
            </a:rPr>
            <a:t>Brian Casey</a:t>
          </a:r>
        </a:p>
      </dsp:txBody>
      <dsp:txXfrm>
        <a:off x="7050156" y="2880115"/>
        <a:ext cx="1179137" cy="58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0C765-D6FB-43DB-8F60-639658CE16A3}">
      <dsp:nvSpPr>
        <dsp:cNvPr id="0" name=""/>
        <dsp:cNvSpPr/>
      </dsp:nvSpPr>
      <dsp:spPr>
        <a:xfrm>
          <a:off x="5243477" y="1610327"/>
          <a:ext cx="1515533" cy="1515781"/>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7981977-A2E9-49EF-ADFF-03D40C2DD8F2}">
      <dsp:nvSpPr>
        <dsp:cNvPr id="0" name=""/>
        <dsp:cNvSpPr/>
      </dsp:nvSpPr>
      <dsp:spPr>
        <a:xfrm>
          <a:off x="5277710" y="1655608"/>
          <a:ext cx="1414713" cy="1414711"/>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Identify suitable measures &amp; implement</a:t>
          </a:r>
        </a:p>
      </dsp:txBody>
      <dsp:txXfrm>
        <a:off x="5480158" y="1857748"/>
        <a:ext cx="1010624" cy="1010432"/>
      </dsp:txXfrm>
    </dsp:sp>
    <dsp:sp modelId="{25BBB1FD-9E8C-4124-A3E0-53C55BA86458}">
      <dsp:nvSpPr>
        <dsp:cNvPr id="0" name=""/>
        <dsp:cNvSpPr/>
      </dsp:nvSpPr>
      <dsp:spPr>
        <a:xfrm rot="2700000">
          <a:off x="3563036" y="911999"/>
          <a:ext cx="1515358" cy="1515358"/>
        </a:xfrm>
        <a:prstGeom prst="teardrop">
          <a:avLst>
            <a:gd name="adj" fmla="val 1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C3B4386-6573-4FE7-803A-2C1F20D3FD33}">
      <dsp:nvSpPr>
        <dsp:cNvPr id="0" name=""/>
        <dsp:cNvSpPr/>
      </dsp:nvSpPr>
      <dsp:spPr>
        <a:xfrm>
          <a:off x="3608061" y="962357"/>
          <a:ext cx="1414713" cy="1414711"/>
        </a:xfrm>
        <a:prstGeom prst="ellipse">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LA Waters Programme</a:t>
          </a:r>
        </a:p>
        <a:p>
          <a:pPr marL="0" lvl="0" indent="0" algn="ctr" defTabSz="622300">
            <a:lnSpc>
              <a:spcPct val="90000"/>
            </a:lnSpc>
            <a:spcBef>
              <a:spcPct val="0"/>
            </a:spcBef>
            <a:spcAft>
              <a:spcPct val="35000"/>
            </a:spcAft>
            <a:buNone/>
          </a:pPr>
          <a:r>
            <a:rPr lang="en-IE" sz="1400" i="1" kern="1200" dirty="0"/>
            <a:t>Stakeholder engagement</a:t>
          </a:r>
        </a:p>
      </dsp:txBody>
      <dsp:txXfrm>
        <a:off x="3809702" y="1164497"/>
        <a:ext cx="1010624" cy="1010432"/>
      </dsp:txXfrm>
    </dsp:sp>
    <dsp:sp modelId="{402A2E10-939A-4024-AE41-38E145A8EAF3}">
      <dsp:nvSpPr>
        <dsp:cNvPr id="0" name=""/>
        <dsp:cNvSpPr/>
      </dsp:nvSpPr>
      <dsp:spPr>
        <a:xfrm rot="2700000">
          <a:off x="3477994" y="2377441"/>
          <a:ext cx="1515358" cy="1515358"/>
        </a:xfrm>
        <a:prstGeom prst="teardrop">
          <a:avLst>
            <a:gd name="adj" fmla="val 1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CB1C1E8-04A8-450B-8870-03CCED732573}">
      <dsp:nvSpPr>
        <dsp:cNvPr id="0" name=""/>
        <dsp:cNvSpPr/>
      </dsp:nvSpPr>
      <dsp:spPr>
        <a:xfrm>
          <a:off x="3528308" y="2432582"/>
          <a:ext cx="1414713" cy="1414711"/>
        </a:xfrm>
        <a:prstGeom prst="ellipse">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ASSAP</a:t>
          </a:r>
        </a:p>
        <a:p>
          <a:pPr marL="0" lvl="0" indent="0" algn="ctr" defTabSz="622300">
            <a:lnSpc>
              <a:spcPct val="90000"/>
            </a:lnSpc>
            <a:spcBef>
              <a:spcPct val="0"/>
            </a:spcBef>
            <a:spcAft>
              <a:spcPct val="35000"/>
            </a:spcAft>
            <a:buNone/>
          </a:pPr>
          <a:r>
            <a:rPr lang="en-IE" sz="1400" i="1" kern="1200" dirty="0"/>
            <a:t>Farm engagement</a:t>
          </a:r>
        </a:p>
      </dsp:txBody>
      <dsp:txXfrm>
        <a:off x="3729949" y="2634722"/>
        <a:ext cx="1010624" cy="1010432"/>
      </dsp:txXfrm>
    </dsp:sp>
    <dsp:sp modelId="{729DF60E-090C-41F2-8247-53FC4D927899}">
      <dsp:nvSpPr>
        <dsp:cNvPr id="0" name=""/>
        <dsp:cNvSpPr/>
      </dsp:nvSpPr>
      <dsp:spPr>
        <a:xfrm rot="2700000">
          <a:off x="1947650" y="1505302"/>
          <a:ext cx="1515358" cy="1515358"/>
        </a:xfrm>
        <a:prstGeom prst="teardrop">
          <a:avLst>
            <a:gd name="adj" fmla="val 10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12D3AA1-86CD-4658-8532-BBD22A06BD57}">
      <dsp:nvSpPr>
        <dsp:cNvPr id="0" name=""/>
        <dsp:cNvSpPr/>
      </dsp:nvSpPr>
      <dsp:spPr>
        <a:xfrm>
          <a:off x="1998376" y="1555758"/>
          <a:ext cx="1414713" cy="1414711"/>
        </a:xfrm>
        <a:prstGeom prst="ellipse">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LA Waters Programme</a:t>
          </a:r>
        </a:p>
        <a:p>
          <a:pPr marL="0" lvl="0" indent="0" algn="ctr" defTabSz="622300">
            <a:lnSpc>
              <a:spcPct val="90000"/>
            </a:lnSpc>
            <a:spcBef>
              <a:spcPct val="0"/>
            </a:spcBef>
            <a:spcAft>
              <a:spcPct val="35000"/>
            </a:spcAft>
            <a:buNone/>
          </a:pPr>
          <a:r>
            <a:rPr lang="en-IE" sz="1400" i="1" kern="1200" dirty="0"/>
            <a:t>River surveys</a:t>
          </a:r>
        </a:p>
      </dsp:txBody>
      <dsp:txXfrm>
        <a:off x="2200823" y="1757898"/>
        <a:ext cx="1010624" cy="1010432"/>
      </dsp:txXfrm>
    </dsp:sp>
    <dsp:sp modelId="{E1BC88D6-19E7-4318-BE23-F464A96DFD2D}">
      <dsp:nvSpPr>
        <dsp:cNvPr id="0" name=""/>
        <dsp:cNvSpPr/>
      </dsp:nvSpPr>
      <dsp:spPr>
        <a:xfrm rot="2700000">
          <a:off x="381302" y="1505302"/>
          <a:ext cx="1515358" cy="1515358"/>
        </a:xfrm>
        <a:prstGeom prst="teardrop">
          <a:avLst>
            <a:gd name="adj" fmla="val 10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1D7B63B-0ED6-4C07-999E-C7D472C91898}">
      <dsp:nvSpPr>
        <dsp:cNvPr id="0" name=""/>
        <dsp:cNvSpPr/>
      </dsp:nvSpPr>
      <dsp:spPr>
        <a:xfrm>
          <a:off x="432028" y="1555758"/>
          <a:ext cx="1414713" cy="1414711"/>
        </a:xfrm>
        <a:prstGeom prst="ellipse">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PAA</a:t>
          </a:r>
        </a:p>
        <a:p>
          <a:pPr marL="0" lvl="0" indent="0" algn="ctr" defTabSz="622300">
            <a:lnSpc>
              <a:spcPct val="90000"/>
            </a:lnSpc>
            <a:spcBef>
              <a:spcPct val="0"/>
            </a:spcBef>
            <a:spcAft>
              <a:spcPct val="35000"/>
            </a:spcAft>
            <a:buNone/>
          </a:pPr>
          <a:r>
            <a:rPr lang="en-IE" sz="1400" i="1" kern="1200" dirty="0"/>
            <a:t>Public meeting</a:t>
          </a:r>
        </a:p>
      </dsp:txBody>
      <dsp:txXfrm>
        <a:off x="634476" y="1757898"/>
        <a:ext cx="1010624" cy="10104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56038" y="0"/>
            <a:ext cx="2951162" cy="496888"/>
          </a:xfrm>
          <a:prstGeom prst="rect">
            <a:avLst/>
          </a:prstGeom>
        </p:spPr>
        <p:txBody>
          <a:bodyPr vert="horz" lIns="91440" tIns="45720" rIns="91440" bIns="45720" rtlCol="0"/>
          <a:lstStyle>
            <a:lvl1pPr algn="r">
              <a:defRPr sz="1200"/>
            </a:lvl1pPr>
          </a:lstStyle>
          <a:p>
            <a:fld id="{0B55B905-5120-4EFA-8744-04D567007C00}" type="datetimeFigureOut">
              <a:rPr lang="en-US" smtClean="0"/>
              <a:t>10/15/2018</a:t>
            </a:fld>
            <a:endParaRPr lang="en-IE"/>
          </a:p>
        </p:txBody>
      </p:sp>
      <p:sp>
        <p:nvSpPr>
          <p:cNvPr id="4" name="Footer Placeholder 3"/>
          <p:cNvSpPr>
            <a:spLocks noGrp="1"/>
          </p:cNvSpPr>
          <p:nvPr>
            <p:ph type="ftr" sz="quarter" idx="2"/>
          </p:nvPr>
        </p:nvSpPr>
        <p:spPr>
          <a:xfrm>
            <a:off x="0" y="9442450"/>
            <a:ext cx="2951163" cy="496888"/>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56038" y="9442450"/>
            <a:ext cx="2951162" cy="496888"/>
          </a:xfrm>
          <a:prstGeom prst="rect">
            <a:avLst/>
          </a:prstGeom>
        </p:spPr>
        <p:txBody>
          <a:bodyPr vert="horz" lIns="91440" tIns="45720" rIns="91440" bIns="45720" rtlCol="0" anchor="b"/>
          <a:lstStyle>
            <a:lvl1pPr algn="r">
              <a:defRPr sz="1200"/>
            </a:lvl1pPr>
          </a:lstStyle>
          <a:p>
            <a:fld id="{C7BD2386-A584-40F8-A01D-DBB159B72D22}" type="slidenum">
              <a:rPr lang="en-IE" smtClean="0"/>
              <a:t>‹#›</a:t>
            </a:fld>
            <a:endParaRPr lang="en-I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3FD24959-555F-8843-89E0-F0E55BC7069A}" type="datetimeFigureOut">
              <a:rPr lang="en-US" smtClean="0"/>
              <a:pPr/>
              <a:t>10/15/2018</a:t>
            </a:fld>
            <a:endParaRPr lang="en-US"/>
          </a:p>
        </p:txBody>
      </p:sp>
      <p:sp>
        <p:nvSpPr>
          <p:cNvPr id="4" name="Slide Image Placeholder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3C131D49-983B-9C4A-A30C-5A9F3D17D63F}" type="slidenum">
              <a:rPr lang="en-US" smtClean="0"/>
              <a:pPr/>
              <a:t>‹#›</a:t>
            </a:fld>
            <a:endParaRPr lang="en-US"/>
          </a:p>
        </p:txBody>
      </p:sp>
    </p:spTree>
    <p:extLst>
      <p:ext uri="{BB962C8B-B14F-4D97-AF65-F5344CB8AC3E}">
        <p14:creationId xmlns:p14="http://schemas.microsoft.com/office/powerpoint/2010/main" xmlns="" val="183812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t>The Water Framework Directive requires River Basin Management plans and Programmes of Measures to be developed and implemented in six year cycles.  </a:t>
            </a:r>
          </a:p>
        </p:txBody>
      </p:sp>
      <p:sp>
        <p:nvSpPr>
          <p:cNvPr id="4" name="Slide Number Placeholder 3"/>
          <p:cNvSpPr>
            <a:spLocks noGrp="1"/>
          </p:cNvSpPr>
          <p:nvPr>
            <p:ph type="sldNum" sz="quarter" idx="10"/>
          </p:nvPr>
        </p:nvSpPr>
        <p:spPr/>
        <p:txBody>
          <a:bodyPr/>
          <a:lstStyle/>
          <a:p>
            <a:fld id="{7AADB255-81BA-4C24-830B-38C60BDD0FEF}" type="slidenum">
              <a:rPr lang="en-IE" smtClean="0"/>
              <a:pPr/>
              <a:t>3</a:t>
            </a:fld>
            <a:endParaRPr lang="en-IE"/>
          </a:p>
        </p:txBody>
      </p:sp>
    </p:spTree>
    <p:extLst>
      <p:ext uri="{BB962C8B-B14F-4D97-AF65-F5344CB8AC3E}">
        <p14:creationId xmlns:p14="http://schemas.microsoft.com/office/powerpoint/2010/main" xmlns="" val="919487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Headwaters First</a:t>
            </a:r>
          </a:p>
          <a:p>
            <a:r>
              <a:rPr lang="en-GB" dirty="0"/>
              <a:t>Many southern waterbodies are at review rather than at risk</a:t>
            </a:r>
          </a:p>
          <a:p>
            <a:r>
              <a:rPr lang="en-GB" dirty="0"/>
              <a:t>KCC has targeted Kings River and the River </a:t>
            </a:r>
            <a:r>
              <a:rPr lang="en-GB" dirty="0" err="1"/>
              <a:t>Pil</a:t>
            </a:r>
            <a:r>
              <a:rPr lang="en-GB" dirty="0"/>
              <a:t> in 2018</a:t>
            </a:r>
          </a:p>
        </p:txBody>
      </p:sp>
      <p:sp>
        <p:nvSpPr>
          <p:cNvPr id="4" name="Slide Number Placeholder 3"/>
          <p:cNvSpPr>
            <a:spLocks noGrp="1"/>
          </p:cNvSpPr>
          <p:nvPr>
            <p:ph type="sldNum" sz="quarter" idx="10"/>
          </p:nvPr>
        </p:nvSpPr>
        <p:spPr/>
        <p:txBody>
          <a:bodyPr/>
          <a:lstStyle/>
          <a:p>
            <a:fld id="{3C131D49-983B-9C4A-A30C-5A9F3D17D63F}" type="slidenum">
              <a:rPr lang="en-US" smtClean="0"/>
              <a:pPr/>
              <a:t>16</a:t>
            </a:fld>
            <a:endParaRPr lang="en-US"/>
          </a:p>
        </p:txBody>
      </p:sp>
    </p:spTree>
    <p:extLst>
      <p:ext uri="{BB962C8B-B14F-4D97-AF65-F5344CB8AC3E}">
        <p14:creationId xmlns:p14="http://schemas.microsoft.com/office/powerpoint/2010/main" xmlns="" val="4228555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Draft schedule for action in PAAs. Time taken will depend on findings in each Area.</a:t>
            </a:r>
          </a:p>
        </p:txBody>
      </p:sp>
      <p:sp>
        <p:nvSpPr>
          <p:cNvPr id="4" name="Slide Number Placeholder 3"/>
          <p:cNvSpPr>
            <a:spLocks noGrp="1"/>
          </p:cNvSpPr>
          <p:nvPr>
            <p:ph type="sldNum" sz="quarter" idx="10"/>
          </p:nvPr>
        </p:nvSpPr>
        <p:spPr/>
        <p:txBody>
          <a:bodyPr/>
          <a:lstStyle/>
          <a:p>
            <a:fld id="{3C131D49-983B-9C4A-A30C-5A9F3D17D63F}" type="slidenum">
              <a:rPr lang="en-US" smtClean="0"/>
              <a:pPr/>
              <a:t>17</a:t>
            </a:fld>
            <a:endParaRPr lang="en-US"/>
          </a:p>
        </p:txBody>
      </p:sp>
    </p:spTree>
    <p:extLst>
      <p:ext uri="{BB962C8B-B14F-4D97-AF65-F5344CB8AC3E}">
        <p14:creationId xmlns:p14="http://schemas.microsoft.com/office/powerpoint/2010/main" xmlns="" val="4004022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Public Meeting for the </a:t>
            </a:r>
            <a:r>
              <a:rPr lang="en-GB" dirty="0" err="1"/>
              <a:t>Dinin</a:t>
            </a:r>
            <a:r>
              <a:rPr lang="en-GB" dirty="0"/>
              <a:t> River PAA will be held in November.</a:t>
            </a:r>
          </a:p>
        </p:txBody>
      </p:sp>
      <p:sp>
        <p:nvSpPr>
          <p:cNvPr id="4" name="Slide Number Placeholder 3"/>
          <p:cNvSpPr>
            <a:spLocks noGrp="1"/>
          </p:cNvSpPr>
          <p:nvPr>
            <p:ph type="sldNum" sz="quarter" idx="10"/>
          </p:nvPr>
        </p:nvSpPr>
        <p:spPr/>
        <p:txBody>
          <a:bodyPr/>
          <a:lstStyle/>
          <a:p>
            <a:fld id="{3C131D49-983B-9C4A-A30C-5A9F3D17D63F}" type="slidenum">
              <a:rPr lang="en-US" smtClean="0"/>
              <a:pPr/>
              <a:t>18</a:t>
            </a:fld>
            <a:endParaRPr lang="en-US"/>
          </a:p>
        </p:txBody>
      </p:sp>
    </p:spTree>
    <p:extLst>
      <p:ext uri="{BB962C8B-B14F-4D97-AF65-F5344CB8AC3E}">
        <p14:creationId xmlns:p14="http://schemas.microsoft.com/office/powerpoint/2010/main" xmlns="" val="185214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131D49-983B-9C4A-A30C-5A9F3D17D63F}" type="slidenum">
              <a:rPr lang="en-US" smtClean="0"/>
              <a:pPr/>
              <a:t>20</a:t>
            </a:fld>
            <a:endParaRPr lang="en-US"/>
          </a:p>
        </p:txBody>
      </p:sp>
    </p:spTree>
    <p:extLst>
      <p:ext uri="{BB962C8B-B14F-4D97-AF65-F5344CB8AC3E}">
        <p14:creationId xmlns:p14="http://schemas.microsoft.com/office/powerpoint/2010/main" xmlns="" val="271030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700" dirty="0"/>
          </a:p>
        </p:txBody>
      </p:sp>
      <p:sp>
        <p:nvSpPr>
          <p:cNvPr id="4" name="Slide Number Placeholder 3"/>
          <p:cNvSpPr>
            <a:spLocks noGrp="1"/>
          </p:cNvSpPr>
          <p:nvPr>
            <p:ph type="sldNum" sz="quarter" idx="10"/>
          </p:nvPr>
        </p:nvSpPr>
        <p:spPr/>
        <p:txBody>
          <a:bodyPr/>
          <a:lstStyle/>
          <a:p>
            <a:fld id="{7AADB255-81BA-4C24-830B-38C60BDD0FEF}" type="slidenum">
              <a:rPr lang="en-IE" smtClean="0"/>
              <a:pPr/>
              <a:t>21</a:t>
            </a:fld>
            <a:endParaRPr lang="en-IE"/>
          </a:p>
        </p:txBody>
      </p:sp>
    </p:spTree>
    <p:extLst>
      <p:ext uri="{BB962C8B-B14F-4D97-AF65-F5344CB8AC3E}">
        <p14:creationId xmlns:p14="http://schemas.microsoft.com/office/powerpoint/2010/main" xmlns="" val="3356604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Local Authority Waters Programme will hold a public meeting in each of the Priority Areas for Action between now and 2021.  </a:t>
            </a:r>
          </a:p>
          <a:p>
            <a:endParaRPr lang="en-IE" dirty="0"/>
          </a:p>
          <a:p>
            <a:r>
              <a:rPr lang="en-IE" dirty="0"/>
              <a:t>Following that the scientific staff will carry out surveys and assessments in rivers and waters in that PAA.  The ASSAP team (Agriculture Sustainability Support and Advice Programme) will be engaging with farmers through knowledge transfer sessions and one-to-one meetings to develop farm plans for farmers in vulnerable areas.  LA Waters Programme staff will also work with other stakeholders in the catchment to identify issues and solutions.  Ultimately a programme of measures required to tackle water quality pressures will be identified for each area.</a:t>
            </a:r>
          </a:p>
        </p:txBody>
      </p:sp>
      <p:sp>
        <p:nvSpPr>
          <p:cNvPr id="4" name="Slide Number Placeholder 3"/>
          <p:cNvSpPr>
            <a:spLocks noGrp="1"/>
          </p:cNvSpPr>
          <p:nvPr>
            <p:ph type="sldNum" sz="quarter" idx="10"/>
          </p:nvPr>
        </p:nvSpPr>
        <p:spPr/>
        <p:txBody>
          <a:bodyPr/>
          <a:lstStyle/>
          <a:p>
            <a:fld id="{7AADB255-81BA-4C24-830B-38C60BDD0FEF}" type="slidenum">
              <a:rPr lang="en-IE" smtClean="0"/>
              <a:pPr/>
              <a:t>25</a:t>
            </a:fld>
            <a:endParaRPr lang="en-IE"/>
          </a:p>
        </p:txBody>
      </p:sp>
    </p:spTree>
    <p:extLst>
      <p:ext uri="{BB962C8B-B14F-4D97-AF65-F5344CB8AC3E}">
        <p14:creationId xmlns:p14="http://schemas.microsoft.com/office/powerpoint/2010/main" xmlns="" val="231807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t>Based on information set out in the plan, it is expected that the following will be achieved over the period up to 2021. </a:t>
            </a:r>
          </a:p>
        </p:txBody>
      </p:sp>
      <p:sp>
        <p:nvSpPr>
          <p:cNvPr id="4" name="Slide Number Placeholder 3"/>
          <p:cNvSpPr>
            <a:spLocks noGrp="1"/>
          </p:cNvSpPr>
          <p:nvPr>
            <p:ph type="sldNum" sz="quarter" idx="10"/>
          </p:nvPr>
        </p:nvSpPr>
        <p:spPr/>
        <p:txBody>
          <a:bodyPr/>
          <a:lstStyle/>
          <a:p>
            <a:fld id="{D861015C-03A4-4979-914B-DD4FF899E07F}" type="slidenum">
              <a:rPr lang="en-IE" smtClean="0"/>
              <a:pPr/>
              <a:t>26</a:t>
            </a:fld>
            <a:endParaRPr lang="en-IE"/>
          </a:p>
        </p:txBody>
      </p:sp>
    </p:spTree>
    <p:extLst>
      <p:ext uri="{BB962C8B-B14F-4D97-AF65-F5344CB8AC3E}">
        <p14:creationId xmlns:p14="http://schemas.microsoft.com/office/powerpoint/2010/main" xmlns="" val="1539234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861015C-03A4-4979-914B-DD4FF899E07F}" type="slidenum">
              <a:rPr lang="en-IE" smtClean="0"/>
              <a:pPr/>
              <a:t>27</a:t>
            </a:fld>
            <a:endParaRPr lang="en-IE"/>
          </a:p>
        </p:txBody>
      </p:sp>
    </p:spTree>
    <p:extLst>
      <p:ext uri="{BB962C8B-B14F-4D97-AF65-F5344CB8AC3E}">
        <p14:creationId xmlns:p14="http://schemas.microsoft.com/office/powerpoint/2010/main" xmlns="" val="115263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t>A new governance structure has been put in place for WFD implementation with greater responsibilities placed on the Minister, the EPA and Local Authorities. </a:t>
            </a:r>
          </a:p>
          <a:p>
            <a:endParaRPr lang="en-IE" sz="1900" dirty="0"/>
          </a:p>
          <a:p>
            <a:r>
              <a:rPr lang="en-IE" sz="1900" dirty="0"/>
              <a:t>With ultimate responsibility with the Minister.   </a:t>
            </a:r>
          </a:p>
        </p:txBody>
      </p:sp>
      <p:sp>
        <p:nvSpPr>
          <p:cNvPr id="4" name="Slide Number Placeholder 3"/>
          <p:cNvSpPr>
            <a:spLocks noGrp="1"/>
          </p:cNvSpPr>
          <p:nvPr>
            <p:ph type="sldNum" sz="quarter" idx="10"/>
          </p:nvPr>
        </p:nvSpPr>
        <p:spPr/>
        <p:txBody>
          <a:bodyPr/>
          <a:lstStyle/>
          <a:p>
            <a:fld id="{7AADB255-81BA-4C24-830B-38C60BDD0FEF}" type="slidenum">
              <a:rPr lang="en-IE" smtClean="0"/>
              <a:pPr/>
              <a:t>4</a:t>
            </a:fld>
            <a:endParaRPr lang="en-IE"/>
          </a:p>
        </p:txBody>
      </p:sp>
    </p:spTree>
    <p:extLst>
      <p:ext uri="{BB962C8B-B14F-4D97-AF65-F5344CB8AC3E}">
        <p14:creationId xmlns:p14="http://schemas.microsoft.com/office/powerpoint/2010/main" xmlns="" val="174827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t>A new structure has been established to implement this cycle of the River Basin Management Plan.  With formal arrangements for cooperative working relationships and knowledge transfer between Local Authorities, agencies and stakeholders. </a:t>
            </a:r>
          </a:p>
        </p:txBody>
      </p:sp>
      <p:sp>
        <p:nvSpPr>
          <p:cNvPr id="4" name="Slide Number Placeholder 3"/>
          <p:cNvSpPr>
            <a:spLocks noGrp="1"/>
          </p:cNvSpPr>
          <p:nvPr>
            <p:ph type="sldNum" sz="quarter" idx="10"/>
          </p:nvPr>
        </p:nvSpPr>
        <p:spPr/>
        <p:txBody>
          <a:bodyPr/>
          <a:lstStyle/>
          <a:p>
            <a:fld id="{7AADB255-81BA-4C24-830B-38C60BDD0FEF}" type="slidenum">
              <a:rPr lang="en-IE" smtClean="0"/>
              <a:pPr/>
              <a:t>5</a:t>
            </a:fld>
            <a:endParaRPr lang="en-IE"/>
          </a:p>
        </p:txBody>
      </p:sp>
    </p:spTree>
    <p:extLst>
      <p:ext uri="{BB962C8B-B14F-4D97-AF65-F5344CB8AC3E}">
        <p14:creationId xmlns:p14="http://schemas.microsoft.com/office/powerpoint/2010/main" xmlns="" val="32436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National Local Authority Structure for Implementation</a:t>
            </a:r>
          </a:p>
        </p:txBody>
      </p:sp>
      <p:sp>
        <p:nvSpPr>
          <p:cNvPr id="4" name="Slide Number Placeholder 3"/>
          <p:cNvSpPr>
            <a:spLocks noGrp="1"/>
          </p:cNvSpPr>
          <p:nvPr>
            <p:ph type="sldNum" sz="quarter" idx="10"/>
          </p:nvPr>
        </p:nvSpPr>
        <p:spPr/>
        <p:txBody>
          <a:bodyPr/>
          <a:lstStyle/>
          <a:p>
            <a:fld id="{3C131D49-983B-9C4A-A30C-5A9F3D17D63F}" type="slidenum">
              <a:rPr lang="en-US" smtClean="0"/>
              <a:pPr/>
              <a:t>6</a:t>
            </a:fld>
            <a:endParaRPr lang="en-US"/>
          </a:p>
        </p:txBody>
      </p:sp>
    </p:spTree>
    <p:extLst>
      <p:ext uri="{BB962C8B-B14F-4D97-AF65-F5344CB8AC3E}">
        <p14:creationId xmlns:p14="http://schemas.microsoft.com/office/powerpoint/2010/main" xmlns="" val="23884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t>During the development of this Plan, a prioritisation exercise was undertaken by the local authorities, the EPA, agencies and other stakeholders to identify those water bodies that require immediate action within this plan cycle to 2021. </a:t>
            </a:r>
          </a:p>
          <a:p>
            <a:endParaRPr lang="en-IE" sz="1900" dirty="0"/>
          </a:p>
        </p:txBody>
      </p:sp>
      <p:sp>
        <p:nvSpPr>
          <p:cNvPr id="4" name="Slide Number Placeholder 3"/>
          <p:cNvSpPr>
            <a:spLocks noGrp="1"/>
          </p:cNvSpPr>
          <p:nvPr>
            <p:ph type="sldNum" sz="quarter" idx="10"/>
          </p:nvPr>
        </p:nvSpPr>
        <p:spPr/>
        <p:txBody>
          <a:bodyPr/>
          <a:lstStyle/>
          <a:p>
            <a:fld id="{7AADB255-81BA-4C24-830B-38C60BDD0FEF}" type="slidenum">
              <a:rPr lang="en-IE" smtClean="0"/>
              <a:pPr/>
              <a:t>8</a:t>
            </a:fld>
            <a:endParaRPr lang="en-IE"/>
          </a:p>
        </p:txBody>
      </p:sp>
    </p:spTree>
    <p:extLst>
      <p:ext uri="{BB962C8B-B14F-4D97-AF65-F5344CB8AC3E}">
        <p14:creationId xmlns:p14="http://schemas.microsoft.com/office/powerpoint/2010/main" xmlns="" val="142598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Culture Heritage </a:t>
            </a:r>
            <a:r>
              <a:rPr lang="en-GB" dirty="0"/>
              <a:t>&amp; Gaeltacht</a:t>
            </a:r>
          </a:p>
        </p:txBody>
      </p:sp>
      <p:sp>
        <p:nvSpPr>
          <p:cNvPr id="4" name="Slide Number Placeholder 3"/>
          <p:cNvSpPr>
            <a:spLocks noGrp="1"/>
          </p:cNvSpPr>
          <p:nvPr>
            <p:ph type="sldNum" sz="quarter" idx="10"/>
          </p:nvPr>
        </p:nvSpPr>
        <p:spPr/>
        <p:txBody>
          <a:bodyPr/>
          <a:lstStyle/>
          <a:p>
            <a:fld id="{3C131D49-983B-9C4A-A30C-5A9F3D17D63F}" type="slidenum">
              <a:rPr lang="en-US" smtClean="0"/>
              <a:pPr/>
              <a:t>9</a:t>
            </a:fld>
            <a:endParaRPr lang="en-US"/>
          </a:p>
        </p:txBody>
      </p:sp>
    </p:spTree>
    <p:extLst>
      <p:ext uri="{BB962C8B-B14F-4D97-AF65-F5344CB8AC3E}">
        <p14:creationId xmlns:p14="http://schemas.microsoft.com/office/powerpoint/2010/main" xmlns="" val="2744045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131D49-983B-9C4A-A30C-5A9F3D17D63F}" type="slidenum">
              <a:rPr lang="en-US" smtClean="0"/>
              <a:pPr/>
              <a:t>11</a:t>
            </a:fld>
            <a:endParaRPr lang="en-US"/>
          </a:p>
        </p:txBody>
      </p:sp>
    </p:spTree>
    <p:extLst>
      <p:ext uri="{BB962C8B-B14F-4D97-AF65-F5344CB8AC3E}">
        <p14:creationId xmlns:p14="http://schemas.microsoft.com/office/powerpoint/2010/main" xmlns="" val="143744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the south west:</a:t>
            </a:r>
          </a:p>
        </p:txBody>
      </p:sp>
      <p:sp>
        <p:nvSpPr>
          <p:cNvPr id="4" name="Slide Number Placeholder 3"/>
          <p:cNvSpPr>
            <a:spLocks noGrp="1"/>
          </p:cNvSpPr>
          <p:nvPr>
            <p:ph type="sldNum" sz="quarter" idx="10"/>
          </p:nvPr>
        </p:nvSpPr>
        <p:spPr/>
        <p:txBody>
          <a:bodyPr/>
          <a:lstStyle/>
          <a:p>
            <a:fld id="{3C131D49-983B-9C4A-A30C-5A9F3D17D63F}" type="slidenum">
              <a:rPr lang="en-US" smtClean="0"/>
              <a:pPr/>
              <a:t>14</a:t>
            </a:fld>
            <a:endParaRPr lang="en-US"/>
          </a:p>
        </p:txBody>
      </p:sp>
    </p:spTree>
    <p:extLst>
      <p:ext uri="{BB962C8B-B14F-4D97-AF65-F5344CB8AC3E}">
        <p14:creationId xmlns:p14="http://schemas.microsoft.com/office/powerpoint/2010/main" xmlns="" val="2780705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the south west:</a:t>
            </a:r>
          </a:p>
        </p:txBody>
      </p:sp>
      <p:sp>
        <p:nvSpPr>
          <p:cNvPr id="4" name="Slide Number Placeholder 3"/>
          <p:cNvSpPr>
            <a:spLocks noGrp="1"/>
          </p:cNvSpPr>
          <p:nvPr>
            <p:ph type="sldNum" sz="quarter" idx="10"/>
          </p:nvPr>
        </p:nvSpPr>
        <p:spPr/>
        <p:txBody>
          <a:bodyPr/>
          <a:lstStyle/>
          <a:p>
            <a:fld id="{3C131D49-983B-9C4A-A30C-5A9F3D17D63F}" type="slidenum">
              <a:rPr lang="en-US" smtClean="0"/>
              <a:pPr/>
              <a:t>15</a:t>
            </a:fld>
            <a:endParaRPr lang="en-US"/>
          </a:p>
        </p:txBody>
      </p:sp>
    </p:spTree>
    <p:extLst>
      <p:ext uri="{BB962C8B-B14F-4D97-AF65-F5344CB8AC3E}">
        <p14:creationId xmlns:p14="http://schemas.microsoft.com/office/powerpoint/2010/main" xmlns="" val="281691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40CBA5C-F8A9-4956-9208-A591AFA5F67A}" type="datetime1">
              <a:rPr lang="en-US" smtClean="0"/>
              <a:pPr/>
              <a:t>10/15/2018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spTree>
    <p:extLst>
      <p:ext uri="{BB962C8B-B14F-4D97-AF65-F5344CB8AC3E}">
        <p14:creationId xmlns:p14="http://schemas.microsoft.com/office/powerpoint/2010/main" xmlns="" val="3113509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148666" y="274638"/>
            <a:ext cx="4538133" cy="1143000"/>
          </a:xfrm>
          <a:prstGeom prst="rect">
            <a:avLst/>
          </a:prstGeom>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05BF729-5840-45E8-9A96-6609D98613FD}" type="datetime1">
              <a:rPr lang="en-US" smtClean="0"/>
              <a:pPr/>
              <a:t>10/15/2018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pic>
        <p:nvPicPr>
          <p:cNvPr id="7" name="Picture 6">
            <a:extLst>
              <a:ext uri="{FF2B5EF4-FFF2-40B4-BE49-F238E27FC236}">
                <a16:creationId xmlns:a16="http://schemas.microsoft.com/office/drawing/2014/main" xmlns="" id="{788F0714-436A-4BA7-9CA6-1452CB91369D}"/>
              </a:ext>
            </a:extLst>
          </p:cNvPr>
          <p:cNvPicPr>
            <a:picLocks noChangeAspect="1"/>
          </p:cNvPicPr>
          <p:nvPr userDrawn="1"/>
        </p:nvPicPr>
        <p:blipFill rotWithShape="1">
          <a:blip r:embed="rId2"/>
          <a:srcRect r="83193" b="79912"/>
          <a:stretch/>
        </p:blipFill>
        <p:spPr>
          <a:xfrm>
            <a:off x="0" y="48047"/>
            <a:ext cx="1536807" cy="1367580"/>
          </a:xfrm>
          <a:prstGeom prst="rect">
            <a:avLst/>
          </a:prstGeom>
        </p:spPr>
      </p:pic>
    </p:spTree>
    <p:extLst>
      <p:ext uri="{BB962C8B-B14F-4D97-AF65-F5344CB8AC3E}">
        <p14:creationId xmlns:p14="http://schemas.microsoft.com/office/powerpoint/2010/main" xmlns="" val="766195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6281C60-4564-42A1-8C61-500C7D66C52F}" type="datetime1">
              <a:rPr lang="en-US" smtClean="0"/>
              <a:pPr/>
              <a:t>10/15/2018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spTree>
    <p:extLst>
      <p:ext uri="{BB962C8B-B14F-4D97-AF65-F5344CB8AC3E}">
        <p14:creationId xmlns:p14="http://schemas.microsoft.com/office/powerpoint/2010/main" xmlns="" val="347967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8666" y="274638"/>
            <a:ext cx="4538133" cy="1143000"/>
          </a:xfrm>
          <a:prstGeom prst="rect">
            <a:avLst/>
          </a:prstGeom>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7C82884-B2CD-4E79-83E8-9ECC89F23729}" type="datetime1">
              <a:rPr lang="en-US" smtClean="0"/>
              <a:pPr/>
              <a:t>10/15/2018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pic>
        <p:nvPicPr>
          <p:cNvPr id="7" name="Picture 6">
            <a:extLst>
              <a:ext uri="{FF2B5EF4-FFF2-40B4-BE49-F238E27FC236}">
                <a16:creationId xmlns:a16="http://schemas.microsoft.com/office/drawing/2014/main" xmlns="" id="{79D2B89F-CA4F-49E1-87C2-8B2BA3BCC4CD}"/>
              </a:ext>
            </a:extLst>
          </p:cNvPr>
          <p:cNvPicPr>
            <a:picLocks noChangeAspect="1"/>
          </p:cNvPicPr>
          <p:nvPr userDrawn="1"/>
        </p:nvPicPr>
        <p:blipFill rotWithShape="1">
          <a:blip r:embed="rId2"/>
          <a:srcRect r="83193" b="79912"/>
          <a:stretch/>
        </p:blipFill>
        <p:spPr>
          <a:xfrm>
            <a:off x="0" y="48047"/>
            <a:ext cx="1536807" cy="1367580"/>
          </a:xfrm>
          <a:prstGeom prst="rect">
            <a:avLst/>
          </a:prstGeom>
        </p:spPr>
      </p:pic>
    </p:spTree>
    <p:extLst>
      <p:ext uri="{BB962C8B-B14F-4D97-AF65-F5344CB8AC3E}">
        <p14:creationId xmlns:p14="http://schemas.microsoft.com/office/powerpoint/2010/main" xmlns="" val="2291960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A38F812-7976-40CD-9BA8-1168FC1F4236}" type="datetime1">
              <a:rPr lang="en-US" smtClean="0"/>
              <a:pPr/>
              <a:t>10/15/2018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pic>
        <p:nvPicPr>
          <p:cNvPr id="7" name="Picture 6">
            <a:extLst>
              <a:ext uri="{FF2B5EF4-FFF2-40B4-BE49-F238E27FC236}">
                <a16:creationId xmlns:a16="http://schemas.microsoft.com/office/drawing/2014/main" xmlns="" id="{F73173CE-4A3F-4077-BDB8-1780D9AFD2E2}"/>
              </a:ext>
            </a:extLst>
          </p:cNvPr>
          <p:cNvPicPr>
            <a:picLocks noChangeAspect="1"/>
          </p:cNvPicPr>
          <p:nvPr userDrawn="1"/>
        </p:nvPicPr>
        <p:blipFill rotWithShape="1">
          <a:blip r:embed="rId2"/>
          <a:srcRect r="83193" b="79912"/>
          <a:stretch/>
        </p:blipFill>
        <p:spPr>
          <a:xfrm>
            <a:off x="0" y="48047"/>
            <a:ext cx="1536807" cy="1367580"/>
          </a:xfrm>
          <a:prstGeom prst="rect">
            <a:avLst/>
          </a:prstGeom>
        </p:spPr>
      </p:pic>
    </p:spTree>
    <p:extLst>
      <p:ext uri="{BB962C8B-B14F-4D97-AF65-F5344CB8AC3E}">
        <p14:creationId xmlns:p14="http://schemas.microsoft.com/office/powerpoint/2010/main" xmlns="" val="242516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48666" y="274638"/>
            <a:ext cx="4538133" cy="1143000"/>
          </a:xfrm>
          <a:prstGeom prst="rect">
            <a:avLst/>
          </a:prstGeom>
        </p:spPr>
        <p:txBody>
          <a:bodyPr/>
          <a:lstStyle/>
          <a:p>
            <a:r>
              <a:rPr lang="ga-I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AED5942-84DE-4BC4-B179-A554DABD1B23}" type="datetime1">
              <a:rPr lang="en-US" smtClean="0"/>
              <a:pPr/>
              <a:t>10/15/2018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pic>
        <p:nvPicPr>
          <p:cNvPr id="8" name="Picture 7">
            <a:extLst>
              <a:ext uri="{FF2B5EF4-FFF2-40B4-BE49-F238E27FC236}">
                <a16:creationId xmlns:a16="http://schemas.microsoft.com/office/drawing/2014/main" xmlns="" id="{D02049A6-EEFB-4E4C-9365-F8DAE8256CF9}"/>
              </a:ext>
            </a:extLst>
          </p:cNvPr>
          <p:cNvPicPr>
            <a:picLocks noChangeAspect="1"/>
          </p:cNvPicPr>
          <p:nvPr userDrawn="1"/>
        </p:nvPicPr>
        <p:blipFill rotWithShape="1">
          <a:blip r:embed="rId2"/>
          <a:srcRect r="83193" b="79912"/>
          <a:stretch/>
        </p:blipFill>
        <p:spPr>
          <a:xfrm>
            <a:off x="0" y="48047"/>
            <a:ext cx="1536807" cy="1367580"/>
          </a:xfrm>
          <a:prstGeom prst="rect">
            <a:avLst/>
          </a:prstGeom>
        </p:spPr>
      </p:pic>
    </p:spTree>
    <p:extLst>
      <p:ext uri="{BB962C8B-B14F-4D97-AF65-F5344CB8AC3E}">
        <p14:creationId xmlns:p14="http://schemas.microsoft.com/office/powerpoint/2010/main" xmlns="" val="2431487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48666" y="274638"/>
            <a:ext cx="4538133" cy="1143000"/>
          </a:xfrm>
          <a:prstGeom prst="rect">
            <a:avLst/>
          </a:prstGeo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424C6A9-18C8-4FB3-8629-85EF097A322A}" type="datetime1">
              <a:rPr lang="en-US" smtClean="0"/>
              <a:pPr/>
              <a:t>10/15/2018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pic>
        <p:nvPicPr>
          <p:cNvPr id="10" name="Picture 9">
            <a:extLst>
              <a:ext uri="{FF2B5EF4-FFF2-40B4-BE49-F238E27FC236}">
                <a16:creationId xmlns:a16="http://schemas.microsoft.com/office/drawing/2014/main" xmlns="" id="{FED22367-0530-49C7-888C-1E053D94A0CD}"/>
              </a:ext>
            </a:extLst>
          </p:cNvPr>
          <p:cNvPicPr>
            <a:picLocks noChangeAspect="1"/>
          </p:cNvPicPr>
          <p:nvPr userDrawn="1"/>
        </p:nvPicPr>
        <p:blipFill rotWithShape="1">
          <a:blip r:embed="rId2"/>
          <a:srcRect r="83193" b="79912"/>
          <a:stretch/>
        </p:blipFill>
        <p:spPr>
          <a:xfrm>
            <a:off x="0" y="48047"/>
            <a:ext cx="1536807" cy="1367580"/>
          </a:xfrm>
          <a:prstGeom prst="rect">
            <a:avLst/>
          </a:prstGeom>
        </p:spPr>
      </p:pic>
    </p:spTree>
    <p:extLst>
      <p:ext uri="{BB962C8B-B14F-4D97-AF65-F5344CB8AC3E}">
        <p14:creationId xmlns:p14="http://schemas.microsoft.com/office/powerpoint/2010/main" xmlns="" val="322978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48666" y="274638"/>
            <a:ext cx="4538133" cy="1143000"/>
          </a:xfrm>
          <a:prstGeom prst="rect">
            <a:avLst/>
          </a:prstGeom>
        </p:spPr>
        <p:txBody>
          <a:bodyPr/>
          <a:lstStyle/>
          <a:p>
            <a:r>
              <a:rPr lang="ga-IE"/>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ED7FDC-2B18-40AE-82F4-1D7385F8FAB1}" type="datetime1">
              <a:rPr lang="en-US" smtClean="0"/>
              <a:pPr/>
              <a:t>10/15/2018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pic>
        <p:nvPicPr>
          <p:cNvPr id="6" name="Picture 5">
            <a:extLst>
              <a:ext uri="{FF2B5EF4-FFF2-40B4-BE49-F238E27FC236}">
                <a16:creationId xmlns:a16="http://schemas.microsoft.com/office/drawing/2014/main" xmlns="" id="{B3535BB0-0BFE-4423-A1CE-45416670D802}"/>
              </a:ext>
            </a:extLst>
          </p:cNvPr>
          <p:cNvPicPr>
            <a:picLocks noChangeAspect="1"/>
          </p:cNvPicPr>
          <p:nvPr userDrawn="1"/>
        </p:nvPicPr>
        <p:blipFill rotWithShape="1">
          <a:blip r:embed="rId2"/>
          <a:srcRect r="83193" b="79912"/>
          <a:stretch/>
        </p:blipFill>
        <p:spPr>
          <a:xfrm>
            <a:off x="0" y="48047"/>
            <a:ext cx="1536807" cy="1367580"/>
          </a:xfrm>
          <a:prstGeom prst="rect">
            <a:avLst/>
          </a:prstGeom>
        </p:spPr>
      </p:pic>
    </p:spTree>
    <p:extLst>
      <p:ext uri="{BB962C8B-B14F-4D97-AF65-F5344CB8AC3E}">
        <p14:creationId xmlns:p14="http://schemas.microsoft.com/office/powerpoint/2010/main" xmlns="" val="145933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0551F30-D75A-4F91-84D8-8C19E2EF3C37}" type="datetime1">
              <a:rPr lang="en-US" smtClean="0"/>
              <a:pPr/>
              <a:t>10/15/2018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pic>
        <p:nvPicPr>
          <p:cNvPr id="5" name="Picture 4">
            <a:extLst>
              <a:ext uri="{FF2B5EF4-FFF2-40B4-BE49-F238E27FC236}">
                <a16:creationId xmlns:a16="http://schemas.microsoft.com/office/drawing/2014/main" xmlns="" id="{4E7BE622-7373-4C62-964C-6D942D6CB439}"/>
              </a:ext>
            </a:extLst>
          </p:cNvPr>
          <p:cNvPicPr>
            <a:picLocks noChangeAspect="1"/>
          </p:cNvPicPr>
          <p:nvPr userDrawn="1"/>
        </p:nvPicPr>
        <p:blipFill rotWithShape="1">
          <a:blip r:embed="rId2"/>
          <a:srcRect r="83193" b="79912"/>
          <a:stretch/>
        </p:blipFill>
        <p:spPr>
          <a:xfrm>
            <a:off x="0" y="48047"/>
            <a:ext cx="1536807" cy="1367580"/>
          </a:xfrm>
          <a:prstGeom prst="rect">
            <a:avLst/>
          </a:prstGeom>
        </p:spPr>
      </p:pic>
    </p:spTree>
    <p:extLst>
      <p:ext uri="{BB962C8B-B14F-4D97-AF65-F5344CB8AC3E}">
        <p14:creationId xmlns:p14="http://schemas.microsoft.com/office/powerpoint/2010/main" xmlns="" val="3473877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7AE1860-F159-454E-A333-9A664A2D908A}" type="datetime1">
              <a:rPr lang="en-US" smtClean="0"/>
              <a:pPr/>
              <a:t>10/15/2018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spTree>
    <p:extLst>
      <p:ext uri="{BB962C8B-B14F-4D97-AF65-F5344CB8AC3E}">
        <p14:creationId xmlns:p14="http://schemas.microsoft.com/office/powerpoint/2010/main" xmlns="" val="95589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AB4E71F-FC85-48E5-BBE0-8952FE955481}" type="datetime1">
              <a:rPr lang="en-US" smtClean="0"/>
              <a:pPr/>
              <a:t>10/15/2018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pPr/>
              <a:t>‹#›</a:t>
            </a:fld>
            <a:endParaRPr lang="en-US"/>
          </a:p>
        </p:txBody>
      </p:sp>
      <p:pic>
        <p:nvPicPr>
          <p:cNvPr id="8" name="Picture 7">
            <a:extLst>
              <a:ext uri="{FF2B5EF4-FFF2-40B4-BE49-F238E27FC236}">
                <a16:creationId xmlns:a16="http://schemas.microsoft.com/office/drawing/2014/main" xmlns="" id="{7E81E331-6FDD-4EAD-A9D6-64980ECE422B}"/>
              </a:ext>
            </a:extLst>
          </p:cNvPr>
          <p:cNvPicPr>
            <a:picLocks noChangeAspect="1"/>
          </p:cNvPicPr>
          <p:nvPr userDrawn="1"/>
        </p:nvPicPr>
        <p:blipFill rotWithShape="1">
          <a:blip r:embed="rId2"/>
          <a:srcRect r="83193" b="79912"/>
          <a:stretch/>
        </p:blipFill>
        <p:spPr>
          <a:xfrm>
            <a:off x="0" y="48047"/>
            <a:ext cx="1536807" cy="1367580"/>
          </a:xfrm>
          <a:prstGeom prst="rect">
            <a:avLst/>
          </a:prstGeom>
        </p:spPr>
      </p:pic>
    </p:spTree>
    <p:extLst>
      <p:ext uri="{BB962C8B-B14F-4D97-AF65-F5344CB8AC3E}">
        <p14:creationId xmlns:p14="http://schemas.microsoft.com/office/powerpoint/2010/main" xmlns="" val="3646279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4" name="Picture 3">
            <a:extLst>
              <a:ext uri="{FF2B5EF4-FFF2-40B4-BE49-F238E27FC236}">
                <a16:creationId xmlns:a16="http://schemas.microsoft.com/office/drawing/2014/main" xmlns="" id="{9AB3833A-095E-0F40-9EB6-AFE7AD83C67F}"/>
              </a:ext>
            </a:extLst>
          </p:cNvPr>
          <p:cNvPicPr>
            <a:picLocks noChangeAspect="1"/>
          </p:cNvPicPr>
          <p:nvPr userDrawn="1"/>
        </p:nvPicPr>
        <p:blipFill>
          <a:blip r:embed="rId13"/>
          <a:stretch>
            <a:fillRect/>
          </a:stretch>
        </p:blipFill>
        <p:spPr>
          <a:xfrm>
            <a:off x="0" y="25029"/>
            <a:ext cx="9144000" cy="6807942"/>
          </a:xfrm>
          <a:prstGeom prst="rect">
            <a:avLst/>
          </a:prstGeom>
        </p:spPr>
      </p:pic>
    </p:spTree>
    <p:extLst>
      <p:ext uri="{BB962C8B-B14F-4D97-AF65-F5344CB8AC3E}">
        <p14:creationId xmlns:p14="http://schemas.microsoft.com/office/powerpoint/2010/main" xmlns="" val="704262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lumMod val="65000"/>
              <a:lumOff val="35000"/>
            </a:schemeClr>
          </a:solidFill>
          <a:latin typeface="Calibri"/>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595959"/>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95959"/>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95959"/>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95959"/>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95959"/>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watersandcommunities.ie/"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8696BD1-9C4D-42B9-89F1-38E8684D1AEE}"/>
              </a:ext>
            </a:extLst>
          </p:cNvPr>
          <p:cNvPicPr>
            <a:picLocks noChangeAspect="1"/>
          </p:cNvPicPr>
          <p:nvPr/>
        </p:nvPicPr>
        <p:blipFill>
          <a:blip r:embed="rId2"/>
          <a:stretch>
            <a:fillRect/>
          </a:stretch>
        </p:blipFill>
        <p:spPr>
          <a:xfrm>
            <a:off x="0" y="1"/>
            <a:ext cx="9143999" cy="6858000"/>
          </a:xfrm>
          <a:prstGeom prst="rect">
            <a:avLst/>
          </a:prstGeom>
        </p:spPr>
      </p:pic>
      <p:sp>
        <p:nvSpPr>
          <p:cNvPr id="2" name="Title 1">
            <a:extLst>
              <a:ext uri="{FF2B5EF4-FFF2-40B4-BE49-F238E27FC236}">
                <a16:creationId xmlns:a16="http://schemas.microsoft.com/office/drawing/2014/main" xmlns="" id="{B62010FA-0A0B-4B40-8298-3994B064417B}"/>
              </a:ext>
            </a:extLst>
          </p:cNvPr>
          <p:cNvSpPr>
            <a:spLocks noGrp="1"/>
          </p:cNvSpPr>
          <p:nvPr>
            <p:ph type="ctrTitle"/>
          </p:nvPr>
        </p:nvSpPr>
        <p:spPr/>
        <p:txBody>
          <a:bodyPr/>
          <a:lstStyle/>
          <a:p>
            <a:r>
              <a:rPr lang="en-GB" dirty="0">
                <a:solidFill>
                  <a:schemeClr val="bg1"/>
                </a:solidFill>
              </a:rPr>
              <a:t>Local Authority Waters Programme - Update</a:t>
            </a:r>
          </a:p>
        </p:txBody>
      </p:sp>
      <p:sp>
        <p:nvSpPr>
          <p:cNvPr id="3" name="Subtitle 2">
            <a:extLst>
              <a:ext uri="{FF2B5EF4-FFF2-40B4-BE49-F238E27FC236}">
                <a16:creationId xmlns:a16="http://schemas.microsoft.com/office/drawing/2014/main" xmlns="" id="{426121AD-8D86-450B-AE5D-C3A110D62E1E}"/>
              </a:ext>
            </a:extLst>
          </p:cNvPr>
          <p:cNvSpPr>
            <a:spLocks noGrp="1"/>
          </p:cNvSpPr>
          <p:nvPr>
            <p:ph type="subTitle" idx="1"/>
          </p:nvPr>
        </p:nvSpPr>
        <p:spPr/>
        <p:txBody>
          <a:bodyPr/>
          <a:lstStyle/>
          <a:p>
            <a:pPr algn="r"/>
            <a:endParaRPr lang="en-GB" dirty="0"/>
          </a:p>
          <a:p>
            <a:pPr algn="r"/>
            <a:r>
              <a:rPr lang="en-GB" i="1" dirty="0">
                <a:solidFill>
                  <a:schemeClr val="bg1"/>
                </a:solidFill>
              </a:rPr>
              <a:t>Kilkenny</a:t>
            </a:r>
            <a:r>
              <a:rPr lang="en-GB" i="1" dirty="0"/>
              <a:t> </a:t>
            </a:r>
            <a:r>
              <a:rPr lang="en-GB" i="1" dirty="0">
                <a:solidFill>
                  <a:schemeClr val="bg1"/>
                </a:solidFill>
              </a:rPr>
              <a:t>County Council</a:t>
            </a:r>
          </a:p>
          <a:p>
            <a:pPr algn="r"/>
            <a:r>
              <a:rPr lang="en-GB" i="1" dirty="0">
                <a:solidFill>
                  <a:schemeClr val="bg1"/>
                </a:solidFill>
              </a:rPr>
              <a:t>15</a:t>
            </a:r>
            <a:r>
              <a:rPr lang="en-GB" i="1" baseline="30000" dirty="0">
                <a:solidFill>
                  <a:schemeClr val="bg1"/>
                </a:solidFill>
              </a:rPr>
              <a:t>th</a:t>
            </a:r>
            <a:r>
              <a:rPr lang="en-GB" i="1" dirty="0">
                <a:solidFill>
                  <a:schemeClr val="bg1"/>
                </a:solidFill>
              </a:rPr>
              <a:t> October, 2018</a:t>
            </a:r>
          </a:p>
        </p:txBody>
      </p:sp>
    </p:spTree>
    <p:extLst>
      <p:ext uri="{BB962C8B-B14F-4D97-AF65-F5344CB8AC3E}">
        <p14:creationId xmlns:p14="http://schemas.microsoft.com/office/powerpoint/2010/main" xmlns="" val="1068880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4808F3-35F8-464D-8C9B-C35F2B3F2E3B}"/>
              </a:ext>
            </a:extLst>
          </p:cNvPr>
          <p:cNvSpPr>
            <a:spLocks noGrp="1"/>
          </p:cNvSpPr>
          <p:nvPr>
            <p:ph type="title"/>
          </p:nvPr>
        </p:nvSpPr>
        <p:spPr>
          <a:xfrm>
            <a:off x="1508234" y="274638"/>
            <a:ext cx="7178565" cy="1143000"/>
          </a:xfrm>
        </p:spPr>
        <p:txBody>
          <a:bodyPr/>
          <a:lstStyle/>
          <a:p>
            <a:r>
              <a:rPr lang="en-GB" sz="3600" dirty="0"/>
              <a:t>National Co-ordination and Management Committee (NCMC)</a:t>
            </a:r>
          </a:p>
        </p:txBody>
      </p:sp>
      <p:sp>
        <p:nvSpPr>
          <p:cNvPr id="3" name="Content Placeholder 2">
            <a:extLst>
              <a:ext uri="{FF2B5EF4-FFF2-40B4-BE49-F238E27FC236}">
                <a16:creationId xmlns:a16="http://schemas.microsoft.com/office/drawing/2014/main" xmlns="" id="{BF51E74D-B186-4DEC-A8BA-6A8522FB2F8A}"/>
              </a:ext>
            </a:extLst>
          </p:cNvPr>
          <p:cNvSpPr>
            <a:spLocks noGrp="1"/>
          </p:cNvSpPr>
          <p:nvPr>
            <p:ph idx="1"/>
          </p:nvPr>
        </p:nvSpPr>
        <p:spPr/>
        <p:txBody>
          <a:bodyPr/>
          <a:lstStyle/>
          <a:p>
            <a:r>
              <a:rPr lang="en-GB" dirty="0"/>
              <a:t>DHPLG</a:t>
            </a:r>
          </a:p>
          <a:p>
            <a:r>
              <a:rPr lang="en-GB" dirty="0"/>
              <a:t>EPA</a:t>
            </a:r>
          </a:p>
          <a:p>
            <a:r>
              <a:rPr lang="en-GB" dirty="0" err="1"/>
              <a:t>LAWPro</a:t>
            </a:r>
            <a:endParaRPr lang="en-GB" dirty="0"/>
          </a:p>
          <a:p>
            <a:r>
              <a:rPr lang="en-GB" dirty="0"/>
              <a:t>Chairs of 5 Regional Management Committees</a:t>
            </a:r>
          </a:p>
          <a:p>
            <a:pPr lvl="1"/>
            <a:r>
              <a:rPr lang="en-GB" dirty="0"/>
              <a:t>Local Authority Chief Executives</a:t>
            </a:r>
          </a:p>
          <a:p>
            <a:pPr lvl="2"/>
            <a:r>
              <a:rPr lang="en-GB" dirty="0"/>
              <a:t>including Colette Byrne</a:t>
            </a:r>
          </a:p>
        </p:txBody>
      </p:sp>
    </p:spTree>
    <p:extLst>
      <p:ext uri="{BB962C8B-B14F-4D97-AF65-F5344CB8AC3E}">
        <p14:creationId xmlns:p14="http://schemas.microsoft.com/office/powerpoint/2010/main" xmlns="" val="19122442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9D3E09-D175-4C20-B11B-53E53033D2B7}"/>
              </a:ext>
            </a:extLst>
          </p:cNvPr>
          <p:cNvSpPr>
            <a:spLocks noGrp="1"/>
          </p:cNvSpPr>
          <p:nvPr>
            <p:ph type="title"/>
          </p:nvPr>
        </p:nvSpPr>
        <p:spPr>
          <a:xfrm>
            <a:off x="1493874" y="274638"/>
            <a:ext cx="7192925" cy="1143000"/>
          </a:xfrm>
        </p:spPr>
        <p:txBody>
          <a:bodyPr/>
          <a:lstStyle/>
          <a:p>
            <a:r>
              <a:rPr lang="en-GB" sz="3600" dirty="0"/>
              <a:t>An </a:t>
            </a:r>
            <a:r>
              <a:rPr lang="en-GB" sz="3600" dirty="0" err="1"/>
              <a:t>Fóram</a:t>
            </a:r>
            <a:r>
              <a:rPr lang="en-GB" sz="3600" dirty="0"/>
              <a:t> </a:t>
            </a:r>
            <a:r>
              <a:rPr lang="en-GB" sz="3600" dirty="0" err="1"/>
              <a:t>Uisce</a:t>
            </a:r>
            <a:r>
              <a:rPr lang="en-GB" dirty="0"/>
              <a:t/>
            </a:r>
            <a:br>
              <a:rPr lang="en-GB" dirty="0"/>
            </a:br>
            <a:r>
              <a:rPr lang="en-GB" sz="2800" dirty="0"/>
              <a:t>Chair: </a:t>
            </a:r>
            <a:r>
              <a:rPr lang="en-GB" sz="2800" dirty="0" err="1"/>
              <a:t>Dr.</a:t>
            </a:r>
            <a:r>
              <a:rPr lang="en-GB" sz="2800" dirty="0"/>
              <a:t> Tom Collins</a:t>
            </a:r>
          </a:p>
        </p:txBody>
      </p:sp>
      <p:sp>
        <p:nvSpPr>
          <p:cNvPr id="3" name="Content Placeholder 2">
            <a:extLst>
              <a:ext uri="{FF2B5EF4-FFF2-40B4-BE49-F238E27FC236}">
                <a16:creationId xmlns:a16="http://schemas.microsoft.com/office/drawing/2014/main" xmlns="" id="{7EB23732-BF8E-4DF4-8DB8-DEE3A78DCBD0}"/>
              </a:ext>
            </a:extLst>
          </p:cNvPr>
          <p:cNvSpPr>
            <a:spLocks noGrp="1"/>
          </p:cNvSpPr>
          <p:nvPr>
            <p:ph sz="half" idx="1"/>
          </p:nvPr>
        </p:nvSpPr>
        <p:spPr>
          <a:xfrm>
            <a:off x="398720" y="1812851"/>
            <a:ext cx="4173279" cy="4525963"/>
          </a:xfrm>
        </p:spPr>
        <p:txBody>
          <a:bodyPr>
            <a:normAutofit fontScale="70000" lnSpcReduction="20000"/>
          </a:bodyPr>
          <a:lstStyle/>
          <a:p>
            <a:r>
              <a:rPr lang="en-GB" dirty="0"/>
              <a:t>Statutory body, established in 2018</a:t>
            </a:r>
          </a:p>
          <a:p>
            <a:endParaRPr lang="en-GB" dirty="0"/>
          </a:p>
          <a:p>
            <a:r>
              <a:rPr lang="en-GB" dirty="0"/>
              <a:t>National Stakeholder Forum</a:t>
            </a:r>
          </a:p>
          <a:p>
            <a:endParaRPr lang="en-GB" dirty="0"/>
          </a:p>
          <a:p>
            <a:r>
              <a:rPr lang="en-GB" dirty="0"/>
              <a:t>Remit includes public water, rural water, natural waters</a:t>
            </a:r>
          </a:p>
          <a:p>
            <a:endParaRPr lang="en-GB" dirty="0"/>
          </a:p>
          <a:p>
            <a:r>
              <a:rPr lang="en-GB" dirty="0"/>
              <a:t>Approx. 30 members representing various sectors</a:t>
            </a:r>
          </a:p>
          <a:p>
            <a:endParaRPr lang="en-GB" dirty="0"/>
          </a:p>
          <a:p>
            <a:r>
              <a:rPr lang="en-GB" dirty="0"/>
              <a:t>Nominated from approx. 50 organisations</a:t>
            </a:r>
          </a:p>
        </p:txBody>
      </p:sp>
      <p:sp>
        <p:nvSpPr>
          <p:cNvPr id="4" name="Content Placeholder 3">
            <a:extLst>
              <a:ext uri="{FF2B5EF4-FFF2-40B4-BE49-F238E27FC236}">
                <a16:creationId xmlns:a16="http://schemas.microsoft.com/office/drawing/2014/main" xmlns="" id="{12E208C8-8AAA-44F3-812C-2D59B5B72693}"/>
              </a:ext>
            </a:extLst>
          </p:cNvPr>
          <p:cNvSpPr>
            <a:spLocks noGrp="1"/>
          </p:cNvSpPr>
          <p:nvPr>
            <p:ph sz="half" idx="2"/>
          </p:nvPr>
        </p:nvSpPr>
        <p:spPr>
          <a:xfrm>
            <a:off x="4648199" y="1812850"/>
            <a:ext cx="4038600" cy="4525963"/>
          </a:xfrm>
        </p:spPr>
        <p:txBody>
          <a:bodyPr>
            <a:normAutofit fontScale="70000" lnSpcReduction="20000"/>
          </a:bodyPr>
          <a:lstStyle/>
          <a:p>
            <a:r>
              <a:rPr lang="en-GB" dirty="0"/>
              <a:t>Agricultural &amp; Forestry Sectors</a:t>
            </a:r>
          </a:p>
          <a:p>
            <a:r>
              <a:rPr lang="en-GB" dirty="0"/>
              <a:t>Angling</a:t>
            </a:r>
          </a:p>
          <a:p>
            <a:r>
              <a:rPr lang="en-GB" dirty="0"/>
              <a:t>Business and Tourism</a:t>
            </a:r>
          </a:p>
          <a:p>
            <a:r>
              <a:rPr lang="en-GB" dirty="0"/>
              <a:t>Community &amp; Voluntary Pillar</a:t>
            </a:r>
          </a:p>
          <a:p>
            <a:r>
              <a:rPr lang="en-GB" dirty="0"/>
              <a:t>Consumer Protection</a:t>
            </a:r>
          </a:p>
          <a:p>
            <a:r>
              <a:rPr lang="en-GB" dirty="0"/>
              <a:t>Disability Sector</a:t>
            </a:r>
          </a:p>
          <a:p>
            <a:r>
              <a:rPr lang="en-GB" dirty="0"/>
              <a:t>Education</a:t>
            </a:r>
          </a:p>
          <a:p>
            <a:r>
              <a:rPr lang="en-GB" dirty="0"/>
              <a:t>Environment Pillar</a:t>
            </a:r>
          </a:p>
          <a:p>
            <a:r>
              <a:rPr lang="en-GB" dirty="0"/>
              <a:t>Fisheries / Aquaculture</a:t>
            </a:r>
          </a:p>
          <a:p>
            <a:r>
              <a:rPr lang="en-GB" dirty="0"/>
              <a:t>Irish Water Consumers</a:t>
            </a:r>
          </a:p>
          <a:p>
            <a:r>
              <a:rPr lang="en-GB" dirty="0"/>
              <a:t>Rivers Trusts</a:t>
            </a:r>
          </a:p>
          <a:p>
            <a:r>
              <a:rPr lang="en-GB" dirty="0"/>
              <a:t>Rural Water</a:t>
            </a:r>
          </a:p>
          <a:p>
            <a:r>
              <a:rPr lang="en-GB" dirty="0"/>
              <a:t>Trade Unions</a:t>
            </a:r>
          </a:p>
          <a:p>
            <a:r>
              <a:rPr lang="en-GB" dirty="0"/>
              <a:t>Water Sports &amp; Recreation </a:t>
            </a:r>
          </a:p>
          <a:p>
            <a:endParaRPr lang="en-GB" dirty="0"/>
          </a:p>
        </p:txBody>
      </p:sp>
    </p:spTree>
    <p:extLst>
      <p:ext uri="{BB962C8B-B14F-4D97-AF65-F5344CB8AC3E}">
        <p14:creationId xmlns:p14="http://schemas.microsoft.com/office/powerpoint/2010/main" xmlns="" val="17441240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4F198-85C9-4B52-8F9B-7D5F6FE2ED5B}"/>
              </a:ext>
            </a:extLst>
          </p:cNvPr>
          <p:cNvSpPr>
            <a:spLocks noGrp="1"/>
          </p:cNvSpPr>
          <p:nvPr>
            <p:ph type="title"/>
          </p:nvPr>
        </p:nvSpPr>
        <p:spPr>
          <a:xfrm>
            <a:off x="1552354" y="274638"/>
            <a:ext cx="7134446" cy="1143000"/>
          </a:xfrm>
        </p:spPr>
        <p:txBody>
          <a:bodyPr/>
          <a:lstStyle/>
          <a:p>
            <a:r>
              <a:rPr lang="en-GB" sz="3600" dirty="0"/>
              <a:t>National Technical Implementation Group (NTIG)</a:t>
            </a:r>
          </a:p>
        </p:txBody>
      </p:sp>
      <p:sp>
        <p:nvSpPr>
          <p:cNvPr id="3" name="Content Placeholder 2">
            <a:extLst>
              <a:ext uri="{FF2B5EF4-FFF2-40B4-BE49-F238E27FC236}">
                <a16:creationId xmlns:a16="http://schemas.microsoft.com/office/drawing/2014/main" xmlns="" id="{22EA71BC-6BE3-4544-ACE7-0EA56D012144}"/>
              </a:ext>
            </a:extLst>
          </p:cNvPr>
          <p:cNvSpPr>
            <a:spLocks noGrp="1"/>
          </p:cNvSpPr>
          <p:nvPr>
            <p:ph idx="1"/>
          </p:nvPr>
        </p:nvSpPr>
        <p:spPr>
          <a:xfrm>
            <a:off x="457200" y="1791586"/>
            <a:ext cx="8229600" cy="4525963"/>
          </a:xfrm>
        </p:spPr>
        <p:txBody>
          <a:bodyPr>
            <a:normAutofit fontScale="92500" lnSpcReduction="20000"/>
          </a:bodyPr>
          <a:lstStyle/>
          <a:p>
            <a:r>
              <a:rPr lang="en-GB" dirty="0"/>
              <a:t>Chaired by EPA</a:t>
            </a:r>
          </a:p>
          <a:p>
            <a:r>
              <a:rPr lang="en-GB" dirty="0"/>
              <a:t>Membership</a:t>
            </a:r>
          </a:p>
          <a:p>
            <a:pPr lvl="1"/>
            <a:r>
              <a:rPr lang="en-GB" dirty="0"/>
              <a:t>WFD Implementing Bodies</a:t>
            </a:r>
          </a:p>
          <a:p>
            <a:r>
              <a:rPr lang="en-GB" dirty="0"/>
              <a:t>Role</a:t>
            </a:r>
          </a:p>
          <a:p>
            <a:pPr lvl="1"/>
            <a:r>
              <a:rPr lang="en-GB" dirty="0"/>
              <a:t>Oversee technical implementation of the RBMP at a national level</a:t>
            </a:r>
          </a:p>
          <a:p>
            <a:pPr lvl="1"/>
            <a:r>
              <a:rPr lang="en-GB" dirty="0"/>
              <a:t>Provide a forum to co-ordinate actions among relevant bodies</a:t>
            </a:r>
          </a:p>
          <a:p>
            <a:pPr lvl="1"/>
            <a:r>
              <a:rPr lang="en-GB" dirty="0"/>
              <a:t>Address any operational barriers to implementation </a:t>
            </a:r>
          </a:p>
          <a:p>
            <a:pPr lvl="1"/>
            <a:r>
              <a:rPr lang="en-GB" dirty="0"/>
              <a:t>Forum for information exchange </a:t>
            </a:r>
          </a:p>
          <a:p>
            <a:pPr lvl="1"/>
            <a:r>
              <a:rPr lang="en-GB" dirty="0"/>
              <a:t>Promote consistent regional implementation</a:t>
            </a:r>
          </a:p>
        </p:txBody>
      </p:sp>
    </p:spTree>
    <p:extLst>
      <p:ext uri="{BB962C8B-B14F-4D97-AF65-F5344CB8AC3E}">
        <p14:creationId xmlns:p14="http://schemas.microsoft.com/office/powerpoint/2010/main" xmlns="" val="31552983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DA804EC-4529-4701-9554-FEE45511D927}"/>
              </a:ext>
            </a:extLst>
          </p:cNvPr>
          <p:cNvPicPr/>
          <p:nvPr/>
        </p:nvPicPr>
        <p:blipFill>
          <a:blip r:embed="rId2"/>
          <a:stretch>
            <a:fillRect/>
          </a:stretch>
        </p:blipFill>
        <p:spPr>
          <a:xfrm>
            <a:off x="4828080" y="1299527"/>
            <a:ext cx="3765550" cy="4258945"/>
          </a:xfrm>
          <a:prstGeom prst="rect">
            <a:avLst/>
          </a:prstGeom>
        </p:spPr>
      </p:pic>
      <p:sp>
        <p:nvSpPr>
          <p:cNvPr id="2" name="Title 1">
            <a:extLst>
              <a:ext uri="{FF2B5EF4-FFF2-40B4-BE49-F238E27FC236}">
                <a16:creationId xmlns:a16="http://schemas.microsoft.com/office/drawing/2014/main" xmlns="" id="{C785B890-6115-4BDB-85D7-3106B963B2B9}"/>
              </a:ext>
            </a:extLst>
          </p:cNvPr>
          <p:cNvSpPr>
            <a:spLocks noGrp="1"/>
          </p:cNvSpPr>
          <p:nvPr>
            <p:ph type="title"/>
          </p:nvPr>
        </p:nvSpPr>
        <p:spPr/>
        <p:txBody>
          <a:bodyPr/>
          <a:lstStyle/>
          <a:p>
            <a:r>
              <a:rPr lang="en-GB" sz="3200" b="1" dirty="0">
                <a:solidFill>
                  <a:srgbClr val="0070C0"/>
                </a:solidFill>
              </a:rPr>
              <a:t>South East Region</a:t>
            </a:r>
          </a:p>
        </p:txBody>
      </p:sp>
      <p:sp>
        <p:nvSpPr>
          <p:cNvPr id="3" name="Content Placeholder 2">
            <a:extLst>
              <a:ext uri="{FF2B5EF4-FFF2-40B4-BE49-F238E27FC236}">
                <a16:creationId xmlns:a16="http://schemas.microsoft.com/office/drawing/2014/main" xmlns="" id="{C95C9298-D4BD-43CD-9BC9-834F98E2236F}"/>
              </a:ext>
            </a:extLst>
          </p:cNvPr>
          <p:cNvSpPr>
            <a:spLocks noGrp="1"/>
          </p:cNvSpPr>
          <p:nvPr>
            <p:ph idx="1"/>
          </p:nvPr>
        </p:nvSpPr>
        <p:spPr/>
        <p:txBody>
          <a:bodyPr>
            <a:normAutofit fontScale="92500"/>
          </a:bodyPr>
          <a:lstStyle/>
          <a:p>
            <a:r>
              <a:rPr lang="en-GB" dirty="0"/>
              <a:t>6 Counties</a:t>
            </a:r>
          </a:p>
          <a:p>
            <a:pPr lvl="1"/>
            <a:r>
              <a:rPr lang="en-GB" dirty="0"/>
              <a:t>Carlow, Kilkenny, Laois, Tipperary, Waterford, Wexford</a:t>
            </a:r>
          </a:p>
          <a:p>
            <a:r>
              <a:rPr lang="en-GB" dirty="0"/>
              <a:t>Management Committee </a:t>
            </a:r>
          </a:p>
          <a:p>
            <a:pPr lvl="1"/>
            <a:r>
              <a:rPr lang="en-GB" dirty="0"/>
              <a:t>Chair Colette Byrne</a:t>
            </a:r>
          </a:p>
          <a:p>
            <a:pPr lvl="1"/>
            <a:r>
              <a:rPr lang="en-GB" dirty="0"/>
              <a:t>Directors of Service</a:t>
            </a:r>
          </a:p>
          <a:p>
            <a:pPr lvl="1"/>
            <a:r>
              <a:rPr lang="en-GB" dirty="0"/>
              <a:t>EPA</a:t>
            </a:r>
          </a:p>
          <a:p>
            <a:r>
              <a:rPr lang="en-GB" dirty="0"/>
              <a:t>Operational Committee </a:t>
            </a:r>
          </a:p>
          <a:p>
            <a:pPr lvl="1"/>
            <a:r>
              <a:rPr lang="en-GB" dirty="0"/>
              <a:t>Chair John Carley (Wexford CC)</a:t>
            </a:r>
          </a:p>
          <a:p>
            <a:pPr lvl="1"/>
            <a:r>
              <a:rPr lang="en-GB" dirty="0"/>
              <a:t>Local Authorities, Public Bodies</a:t>
            </a:r>
          </a:p>
          <a:p>
            <a:pPr marL="457200" lvl="1" indent="0">
              <a:buNone/>
            </a:pPr>
            <a:endParaRPr lang="en-GB" dirty="0"/>
          </a:p>
        </p:txBody>
      </p:sp>
    </p:spTree>
    <p:extLst>
      <p:ext uri="{BB962C8B-B14F-4D97-AF65-F5344CB8AC3E}">
        <p14:creationId xmlns:p14="http://schemas.microsoft.com/office/powerpoint/2010/main" xmlns="" val="2250974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4148D-CDB4-49A9-9AC9-221EAD428621}"/>
              </a:ext>
            </a:extLst>
          </p:cNvPr>
          <p:cNvSpPr>
            <a:spLocks noGrp="1"/>
          </p:cNvSpPr>
          <p:nvPr>
            <p:ph type="title"/>
          </p:nvPr>
        </p:nvSpPr>
        <p:spPr>
          <a:xfrm>
            <a:off x="2133600" y="477129"/>
            <a:ext cx="5570482" cy="880831"/>
          </a:xfrm>
        </p:spPr>
        <p:txBody>
          <a:bodyPr/>
          <a:lstStyle/>
          <a:p>
            <a:pPr algn="l"/>
            <a:r>
              <a:rPr lang="en-GB" sz="3200" b="1" dirty="0">
                <a:solidFill>
                  <a:srgbClr val="0070C0"/>
                </a:solidFill>
              </a:rPr>
              <a:t>South East Team – who we are</a:t>
            </a:r>
          </a:p>
        </p:txBody>
      </p:sp>
      <p:graphicFrame>
        <p:nvGraphicFramePr>
          <p:cNvPr id="8" name="Content Placeholder 7">
            <a:extLst>
              <a:ext uri="{FF2B5EF4-FFF2-40B4-BE49-F238E27FC236}">
                <a16:creationId xmlns:a16="http://schemas.microsoft.com/office/drawing/2014/main" xmlns="" id="{1DEDA8E3-1666-43FC-BCCF-551A14610052}"/>
              </a:ext>
            </a:extLst>
          </p:cNvPr>
          <p:cNvGraphicFramePr>
            <a:graphicFrameLocks noGrp="1"/>
          </p:cNvGraphicFramePr>
          <p:nvPr>
            <p:ph idx="1"/>
            <p:extLst>
              <p:ext uri="{D42A27DB-BD31-4B8C-83A1-F6EECF244321}">
                <p14:modId xmlns:p14="http://schemas.microsoft.com/office/powerpoint/2010/main" xmlns="" val="390940533"/>
              </p:ext>
            </p:extLst>
          </p:nvPr>
        </p:nvGraphicFramePr>
        <p:xfrm>
          <a:off x="457200" y="765243"/>
          <a:ext cx="8229600" cy="551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xmlns="" id="{0F34EFA6-3156-4C9D-8294-A14183281595}"/>
              </a:ext>
            </a:extLst>
          </p:cNvPr>
          <p:cNvSpPr txBox="1"/>
          <p:nvPr/>
        </p:nvSpPr>
        <p:spPr>
          <a:xfrm>
            <a:off x="1529255" y="2596142"/>
            <a:ext cx="1825165" cy="646331"/>
          </a:xfrm>
          <a:prstGeom prst="rect">
            <a:avLst/>
          </a:prstGeom>
          <a:noFill/>
        </p:spPr>
        <p:txBody>
          <a:bodyPr wrap="square" rtlCol="0">
            <a:spAutoFit/>
          </a:bodyPr>
          <a:lstStyle/>
          <a:p>
            <a:r>
              <a:rPr lang="en-IE" dirty="0">
                <a:solidFill>
                  <a:schemeClr val="accent1">
                    <a:lumMod val="75000"/>
                  </a:schemeClr>
                </a:solidFill>
              </a:rPr>
              <a:t>Tipperary Office</a:t>
            </a:r>
          </a:p>
          <a:p>
            <a:r>
              <a:rPr lang="en-IE" dirty="0">
                <a:solidFill>
                  <a:schemeClr val="accent1">
                    <a:lumMod val="75000"/>
                  </a:schemeClr>
                </a:solidFill>
              </a:rPr>
              <a:t>(Clonmel)</a:t>
            </a:r>
          </a:p>
        </p:txBody>
      </p:sp>
      <p:sp>
        <p:nvSpPr>
          <p:cNvPr id="10" name="TextBox 9">
            <a:extLst>
              <a:ext uri="{FF2B5EF4-FFF2-40B4-BE49-F238E27FC236}">
                <a16:creationId xmlns:a16="http://schemas.microsoft.com/office/drawing/2014/main" xmlns="" id="{5B2748E9-8A8E-4AB4-886D-F6A0EAB0854C}"/>
              </a:ext>
            </a:extLst>
          </p:cNvPr>
          <p:cNvSpPr txBox="1"/>
          <p:nvPr/>
        </p:nvSpPr>
        <p:spPr>
          <a:xfrm>
            <a:off x="5789581" y="2596142"/>
            <a:ext cx="1966606" cy="646331"/>
          </a:xfrm>
          <a:prstGeom prst="rect">
            <a:avLst/>
          </a:prstGeom>
          <a:noFill/>
        </p:spPr>
        <p:txBody>
          <a:bodyPr wrap="square" rtlCol="0">
            <a:spAutoFit/>
          </a:bodyPr>
          <a:lstStyle/>
          <a:p>
            <a:pPr algn="ctr"/>
            <a:r>
              <a:rPr lang="en-IE" dirty="0">
                <a:solidFill>
                  <a:schemeClr val="accent6">
                    <a:lumMod val="75000"/>
                  </a:schemeClr>
                </a:solidFill>
              </a:rPr>
              <a:t>Kilkenny Office (Dean Street)</a:t>
            </a:r>
          </a:p>
        </p:txBody>
      </p:sp>
      <p:sp>
        <p:nvSpPr>
          <p:cNvPr id="3" name="TextBox 2">
            <a:extLst>
              <a:ext uri="{FF2B5EF4-FFF2-40B4-BE49-F238E27FC236}">
                <a16:creationId xmlns:a16="http://schemas.microsoft.com/office/drawing/2014/main" xmlns="" id="{669CAA21-3AA8-407B-B2FF-3DC8462D84A4}"/>
              </a:ext>
            </a:extLst>
          </p:cNvPr>
          <p:cNvSpPr txBox="1"/>
          <p:nvPr/>
        </p:nvSpPr>
        <p:spPr>
          <a:xfrm>
            <a:off x="1966609" y="4480655"/>
            <a:ext cx="5617325" cy="1077218"/>
          </a:xfrm>
          <a:prstGeom prst="rect">
            <a:avLst/>
          </a:prstGeom>
          <a:noFill/>
        </p:spPr>
        <p:txBody>
          <a:bodyPr wrap="square" rtlCol="0">
            <a:spAutoFit/>
          </a:bodyPr>
          <a:lstStyle/>
          <a:p>
            <a:pPr algn="ctr"/>
            <a:r>
              <a:rPr lang="en-GB" sz="2400" dirty="0">
                <a:solidFill>
                  <a:schemeClr val="accent1">
                    <a:lumMod val="75000"/>
                  </a:schemeClr>
                </a:solidFill>
              </a:rPr>
              <a:t/>
            </a:r>
            <a:br>
              <a:rPr lang="en-GB" sz="2400" dirty="0">
                <a:solidFill>
                  <a:schemeClr val="accent1">
                    <a:lumMod val="75000"/>
                  </a:schemeClr>
                </a:solidFill>
              </a:rPr>
            </a:br>
            <a:r>
              <a:rPr lang="en-GB" sz="2000" i="1" dirty="0">
                <a:solidFill>
                  <a:srgbClr val="002060"/>
                </a:solidFill>
              </a:rPr>
              <a:t>Environmental Scientists, Ecologists, Biologists, Agricultural Scientists</a:t>
            </a:r>
            <a:endParaRPr lang="en-IE" i="1" dirty="0">
              <a:solidFill>
                <a:srgbClr val="002060"/>
              </a:solidFill>
            </a:endParaRPr>
          </a:p>
        </p:txBody>
      </p:sp>
    </p:spTree>
    <p:extLst>
      <p:ext uri="{BB962C8B-B14F-4D97-AF65-F5344CB8AC3E}">
        <p14:creationId xmlns:p14="http://schemas.microsoft.com/office/powerpoint/2010/main" xmlns="" val="3602542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4148D-CDB4-49A9-9AC9-221EAD428621}"/>
              </a:ext>
            </a:extLst>
          </p:cNvPr>
          <p:cNvSpPr>
            <a:spLocks noGrp="1"/>
          </p:cNvSpPr>
          <p:nvPr>
            <p:ph type="title"/>
          </p:nvPr>
        </p:nvSpPr>
        <p:spPr>
          <a:xfrm>
            <a:off x="2133600" y="477129"/>
            <a:ext cx="5570482" cy="880831"/>
          </a:xfrm>
        </p:spPr>
        <p:txBody>
          <a:bodyPr/>
          <a:lstStyle/>
          <a:p>
            <a:pPr algn="l"/>
            <a:r>
              <a:rPr lang="en-GB" sz="3200" b="1" dirty="0">
                <a:solidFill>
                  <a:srgbClr val="0070C0"/>
                </a:solidFill>
              </a:rPr>
              <a:t>South East Team – who we are</a:t>
            </a:r>
          </a:p>
        </p:txBody>
      </p:sp>
      <p:graphicFrame>
        <p:nvGraphicFramePr>
          <p:cNvPr id="8" name="Content Placeholder 7">
            <a:extLst>
              <a:ext uri="{FF2B5EF4-FFF2-40B4-BE49-F238E27FC236}">
                <a16:creationId xmlns:a16="http://schemas.microsoft.com/office/drawing/2014/main" xmlns="" id="{1DEDA8E3-1666-43FC-BCCF-551A14610052}"/>
              </a:ext>
            </a:extLst>
          </p:cNvPr>
          <p:cNvGraphicFramePr>
            <a:graphicFrameLocks noGrp="1"/>
          </p:cNvGraphicFramePr>
          <p:nvPr>
            <p:ph idx="1"/>
            <p:extLst>
              <p:ext uri="{D42A27DB-BD31-4B8C-83A1-F6EECF244321}">
                <p14:modId xmlns:p14="http://schemas.microsoft.com/office/powerpoint/2010/main" xmlns="" val="2357399006"/>
              </p:ext>
            </p:extLst>
          </p:nvPr>
        </p:nvGraphicFramePr>
        <p:xfrm>
          <a:off x="457200" y="765243"/>
          <a:ext cx="8229600" cy="551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xmlns="" id="{0F34EFA6-3156-4C9D-8294-A14183281595}"/>
              </a:ext>
            </a:extLst>
          </p:cNvPr>
          <p:cNvSpPr txBox="1"/>
          <p:nvPr/>
        </p:nvSpPr>
        <p:spPr>
          <a:xfrm>
            <a:off x="1529255" y="2596142"/>
            <a:ext cx="1825165" cy="646331"/>
          </a:xfrm>
          <a:prstGeom prst="rect">
            <a:avLst/>
          </a:prstGeom>
          <a:noFill/>
        </p:spPr>
        <p:txBody>
          <a:bodyPr wrap="square" rtlCol="0">
            <a:spAutoFit/>
          </a:bodyPr>
          <a:lstStyle/>
          <a:p>
            <a:r>
              <a:rPr lang="en-IE" dirty="0">
                <a:solidFill>
                  <a:schemeClr val="accent1">
                    <a:lumMod val="75000"/>
                  </a:schemeClr>
                </a:solidFill>
              </a:rPr>
              <a:t>Tipperary Office</a:t>
            </a:r>
          </a:p>
          <a:p>
            <a:r>
              <a:rPr lang="en-IE" dirty="0">
                <a:solidFill>
                  <a:schemeClr val="accent1">
                    <a:lumMod val="75000"/>
                  </a:schemeClr>
                </a:solidFill>
              </a:rPr>
              <a:t>(Clonmel)</a:t>
            </a:r>
          </a:p>
        </p:txBody>
      </p:sp>
      <p:sp>
        <p:nvSpPr>
          <p:cNvPr id="10" name="TextBox 9">
            <a:extLst>
              <a:ext uri="{FF2B5EF4-FFF2-40B4-BE49-F238E27FC236}">
                <a16:creationId xmlns:a16="http://schemas.microsoft.com/office/drawing/2014/main" xmlns="" id="{5B2748E9-8A8E-4AB4-886D-F6A0EAB0854C}"/>
              </a:ext>
            </a:extLst>
          </p:cNvPr>
          <p:cNvSpPr txBox="1"/>
          <p:nvPr/>
        </p:nvSpPr>
        <p:spPr>
          <a:xfrm>
            <a:off x="5789581" y="2596142"/>
            <a:ext cx="1966606" cy="646331"/>
          </a:xfrm>
          <a:prstGeom prst="rect">
            <a:avLst/>
          </a:prstGeom>
          <a:noFill/>
        </p:spPr>
        <p:txBody>
          <a:bodyPr wrap="square" rtlCol="0">
            <a:spAutoFit/>
          </a:bodyPr>
          <a:lstStyle/>
          <a:p>
            <a:pPr algn="ctr"/>
            <a:r>
              <a:rPr lang="en-IE" dirty="0">
                <a:solidFill>
                  <a:schemeClr val="accent6">
                    <a:lumMod val="75000"/>
                  </a:schemeClr>
                </a:solidFill>
              </a:rPr>
              <a:t>Kilkenny Office (Dean Street)</a:t>
            </a:r>
          </a:p>
        </p:txBody>
      </p:sp>
      <p:sp>
        <p:nvSpPr>
          <p:cNvPr id="3" name="TextBox 2">
            <a:extLst>
              <a:ext uri="{FF2B5EF4-FFF2-40B4-BE49-F238E27FC236}">
                <a16:creationId xmlns:a16="http://schemas.microsoft.com/office/drawing/2014/main" xmlns="" id="{669CAA21-3AA8-407B-B2FF-3DC8462D84A4}"/>
              </a:ext>
            </a:extLst>
          </p:cNvPr>
          <p:cNvSpPr txBox="1"/>
          <p:nvPr/>
        </p:nvSpPr>
        <p:spPr>
          <a:xfrm>
            <a:off x="1966609" y="4480655"/>
            <a:ext cx="5617325" cy="1077218"/>
          </a:xfrm>
          <a:prstGeom prst="rect">
            <a:avLst/>
          </a:prstGeom>
          <a:noFill/>
        </p:spPr>
        <p:txBody>
          <a:bodyPr wrap="square" rtlCol="0">
            <a:spAutoFit/>
          </a:bodyPr>
          <a:lstStyle/>
          <a:p>
            <a:pPr algn="ctr"/>
            <a:r>
              <a:rPr lang="en-GB" sz="2400" dirty="0">
                <a:solidFill>
                  <a:schemeClr val="accent1">
                    <a:lumMod val="75000"/>
                  </a:schemeClr>
                </a:solidFill>
              </a:rPr>
              <a:t/>
            </a:r>
            <a:br>
              <a:rPr lang="en-GB" sz="2400" dirty="0">
                <a:solidFill>
                  <a:schemeClr val="accent1">
                    <a:lumMod val="75000"/>
                  </a:schemeClr>
                </a:solidFill>
              </a:rPr>
            </a:br>
            <a:r>
              <a:rPr lang="en-GB" sz="2000" i="1" dirty="0">
                <a:solidFill>
                  <a:srgbClr val="002060"/>
                </a:solidFill>
              </a:rPr>
              <a:t>Environmental Scientists, Ecologists, Biologists, Agricultural Scientists</a:t>
            </a:r>
            <a:endParaRPr lang="en-IE" i="1" dirty="0">
              <a:solidFill>
                <a:srgbClr val="002060"/>
              </a:solidFill>
            </a:endParaRPr>
          </a:p>
        </p:txBody>
      </p:sp>
      <p:sp>
        <p:nvSpPr>
          <p:cNvPr id="4" name="TextBox 3">
            <a:extLst>
              <a:ext uri="{FF2B5EF4-FFF2-40B4-BE49-F238E27FC236}">
                <a16:creationId xmlns:a16="http://schemas.microsoft.com/office/drawing/2014/main" xmlns="" id="{F0C06488-2470-4488-A4D6-1B69FD977711}"/>
              </a:ext>
            </a:extLst>
          </p:cNvPr>
          <p:cNvSpPr txBox="1"/>
          <p:nvPr/>
        </p:nvSpPr>
        <p:spPr>
          <a:xfrm>
            <a:off x="5927833" y="1555531"/>
            <a:ext cx="1105603" cy="646331"/>
          </a:xfrm>
          <a:prstGeom prst="rect">
            <a:avLst/>
          </a:prstGeom>
          <a:solidFill>
            <a:schemeClr val="accent6">
              <a:lumMod val="75000"/>
            </a:schemeClr>
          </a:solidFill>
        </p:spPr>
        <p:txBody>
          <a:bodyPr wrap="square" rtlCol="0">
            <a:spAutoFit/>
          </a:bodyPr>
          <a:lstStyle/>
          <a:p>
            <a:pPr lvl="0"/>
            <a:r>
              <a:rPr lang="en-IE" dirty="0"/>
              <a:t>Carol McCarthy</a:t>
            </a:r>
          </a:p>
        </p:txBody>
      </p:sp>
      <p:sp>
        <p:nvSpPr>
          <p:cNvPr id="11" name="TextBox 10">
            <a:extLst>
              <a:ext uri="{FF2B5EF4-FFF2-40B4-BE49-F238E27FC236}">
                <a16:creationId xmlns:a16="http://schemas.microsoft.com/office/drawing/2014/main" xmlns="" id="{D5E93E12-F084-4423-A3F1-1D92E8EDBB4A}"/>
              </a:ext>
            </a:extLst>
          </p:cNvPr>
          <p:cNvSpPr txBox="1"/>
          <p:nvPr/>
        </p:nvSpPr>
        <p:spPr>
          <a:xfrm>
            <a:off x="7307316" y="1555531"/>
            <a:ext cx="1105603" cy="646331"/>
          </a:xfrm>
          <a:prstGeom prst="rect">
            <a:avLst/>
          </a:prstGeom>
          <a:solidFill>
            <a:schemeClr val="accent6">
              <a:lumMod val="75000"/>
            </a:schemeClr>
          </a:solidFill>
        </p:spPr>
        <p:txBody>
          <a:bodyPr wrap="square" rtlCol="0">
            <a:spAutoFit/>
          </a:bodyPr>
          <a:lstStyle/>
          <a:p>
            <a:pPr lvl="0"/>
            <a:r>
              <a:rPr lang="en-IE" dirty="0"/>
              <a:t>Ann Phelan</a:t>
            </a:r>
          </a:p>
        </p:txBody>
      </p:sp>
    </p:spTree>
    <p:extLst>
      <p:ext uri="{BB962C8B-B14F-4D97-AF65-F5344CB8AC3E}">
        <p14:creationId xmlns:p14="http://schemas.microsoft.com/office/powerpoint/2010/main" xmlns="" val="915889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ACE949-379E-47B5-B1C4-BD31A0861933}"/>
              </a:ext>
            </a:extLst>
          </p:cNvPr>
          <p:cNvSpPr>
            <a:spLocks noGrp="1"/>
          </p:cNvSpPr>
          <p:nvPr>
            <p:ph type="title"/>
          </p:nvPr>
        </p:nvSpPr>
        <p:spPr>
          <a:xfrm>
            <a:off x="1749972" y="274638"/>
            <a:ext cx="6936827" cy="1143000"/>
          </a:xfrm>
        </p:spPr>
        <p:txBody>
          <a:bodyPr/>
          <a:lstStyle/>
          <a:p>
            <a:r>
              <a:rPr lang="en-GB" sz="3200" b="1" dirty="0">
                <a:solidFill>
                  <a:srgbClr val="0070C0"/>
                </a:solidFill>
              </a:rPr>
              <a:t>Where we will be working</a:t>
            </a:r>
          </a:p>
        </p:txBody>
      </p:sp>
      <p:pic>
        <p:nvPicPr>
          <p:cNvPr id="5" name="Content Placeholder 4">
            <a:extLst>
              <a:ext uri="{FF2B5EF4-FFF2-40B4-BE49-F238E27FC236}">
                <a16:creationId xmlns:a16="http://schemas.microsoft.com/office/drawing/2014/main" xmlns="" id="{8C52861C-94E8-4C47-9092-602DF13D53A7}"/>
              </a:ext>
            </a:extLst>
          </p:cNvPr>
          <p:cNvPicPr>
            <a:picLocks noGrp="1" noChangeAspect="1"/>
          </p:cNvPicPr>
          <p:nvPr>
            <p:ph idx="1"/>
          </p:nvPr>
        </p:nvPicPr>
        <p:blipFill>
          <a:blip r:embed="rId3"/>
          <a:stretch>
            <a:fillRect/>
          </a:stretch>
        </p:blipFill>
        <p:spPr>
          <a:xfrm>
            <a:off x="2017817" y="1417638"/>
            <a:ext cx="6401135" cy="4525963"/>
          </a:xfrm>
        </p:spPr>
      </p:pic>
    </p:spTree>
    <p:extLst>
      <p:ext uri="{BB962C8B-B14F-4D97-AF65-F5344CB8AC3E}">
        <p14:creationId xmlns:p14="http://schemas.microsoft.com/office/powerpoint/2010/main" xmlns="" val="2152762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83B243-3DEA-4441-8747-81B00E17719F}"/>
              </a:ext>
            </a:extLst>
          </p:cNvPr>
          <p:cNvSpPr>
            <a:spLocks noGrp="1"/>
          </p:cNvSpPr>
          <p:nvPr>
            <p:ph type="title"/>
          </p:nvPr>
        </p:nvSpPr>
        <p:spPr>
          <a:xfrm>
            <a:off x="4148666" y="274638"/>
            <a:ext cx="4538133" cy="687609"/>
          </a:xfrm>
        </p:spPr>
        <p:txBody>
          <a:bodyPr/>
          <a:lstStyle/>
          <a:p>
            <a:r>
              <a:rPr lang="en-GB" sz="3200" b="1" dirty="0">
                <a:solidFill>
                  <a:srgbClr val="0070C0"/>
                </a:solidFill>
              </a:rPr>
              <a:t>SE Schedule</a:t>
            </a:r>
          </a:p>
        </p:txBody>
      </p:sp>
      <p:graphicFrame>
        <p:nvGraphicFramePr>
          <p:cNvPr id="8" name="Content Placeholder 7">
            <a:extLst>
              <a:ext uri="{FF2B5EF4-FFF2-40B4-BE49-F238E27FC236}">
                <a16:creationId xmlns:a16="http://schemas.microsoft.com/office/drawing/2014/main" xmlns="" id="{7FC0BC25-3955-44F6-8F26-212B1827EF4F}"/>
              </a:ext>
            </a:extLst>
          </p:cNvPr>
          <p:cNvGraphicFramePr>
            <a:graphicFrameLocks noGrp="1"/>
          </p:cNvGraphicFramePr>
          <p:nvPr>
            <p:ph idx="1"/>
            <p:extLst>
              <p:ext uri="{D42A27DB-BD31-4B8C-83A1-F6EECF244321}">
                <p14:modId xmlns:p14="http://schemas.microsoft.com/office/powerpoint/2010/main" xmlns="" val="3111234246"/>
              </p:ext>
            </p:extLst>
          </p:nvPr>
        </p:nvGraphicFramePr>
        <p:xfrm>
          <a:off x="457201" y="1417593"/>
          <a:ext cx="8213835" cy="5165769"/>
        </p:xfrm>
        <a:graphic>
          <a:graphicData uri="http://schemas.openxmlformats.org/drawingml/2006/table">
            <a:tbl>
              <a:tblPr firstRow="1" bandRow="1">
                <a:tableStyleId>{5C22544A-7EE6-4342-B048-85BDC9FD1C3A}</a:tableStyleId>
              </a:tblPr>
              <a:tblGrid>
                <a:gridCol w="2041635">
                  <a:extLst>
                    <a:ext uri="{9D8B030D-6E8A-4147-A177-3AD203B41FA5}">
                      <a16:colId xmlns:a16="http://schemas.microsoft.com/office/drawing/2014/main" xmlns="" val="205618826"/>
                    </a:ext>
                  </a:extLst>
                </a:gridCol>
                <a:gridCol w="2057400">
                  <a:extLst>
                    <a:ext uri="{9D8B030D-6E8A-4147-A177-3AD203B41FA5}">
                      <a16:colId xmlns:a16="http://schemas.microsoft.com/office/drawing/2014/main" xmlns="" val="453933291"/>
                    </a:ext>
                  </a:extLst>
                </a:gridCol>
                <a:gridCol w="2057400">
                  <a:extLst>
                    <a:ext uri="{9D8B030D-6E8A-4147-A177-3AD203B41FA5}">
                      <a16:colId xmlns:a16="http://schemas.microsoft.com/office/drawing/2014/main" xmlns="" val="895573353"/>
                    </a:ext>
                  </a:extLst>
                </a:gridCol>
                <a:gridCol w="2057400">
                  <a:extLst>
                    <a:ext uri="{9D8B030D-6E8A-4147-A177-3AD203B41FA5}">
                      <a16:colId xmlns:a16="http://schemas.microsoft.com/office/drawing/2014/main" xmlns="" val="66473016"/>
                    </a:ext>
                  </a:extLst>
                </a:gridCol>
              </a:tblGrid>
              <a:tr h="669366">
                <a:tc>
                  <a:txBody>
                    <a:bodyPr/>
                    <a:lstStyle/>
                    <a:p>
                      <a:pPr algn="ctr"/>
                      <a:r>
                        <a:rPr lang="en-GB" dirty="0"/>
                        <a:t>2018</a:t>
                      </a:r>
                    </a:p>
                  </a:txBody>
                  <a:tcPr anchor="ctr">
                    <a:solidFill>
                      <a:schemeClr val="accent3"/>
                    </a:solidFill>
                  </a:tcPr>
                </a:tc>
                <a:tc>
                  <a:txBody>
                    <a:bodyPr/>
                    <a:lstStyle/>
                    <a:p>
                      <a:pPr algn="ctr"/>
                      <a:r>
                        <a:rPr lang="en-GB" dirty="0"/>
                        <a:t>2019</a:t>
                      </a:r>
                    </a:p>
                  </a:txBody>
                  <a:tcPr anchor="ctr">
                    <a:solidFill>
                      <a:schemeClr val="accent3"/>
                    </a:solidFill>
                  </a:tcPr>
                </a:tc>
                <a:tc>
                  <a:txBody>
                    <a:bodyPr/>
                    <a:lstStyle/>
                    <a:p>
                      <a:pPr algn="ctr"/>
                      <a:r>
                        <a:rPr lang="en-GB" dirty="0"/>
                        <a:t>2020</a:t>
                      </a:r>
                    </a:p>
                  </a:txBody>
                  <a:tcPr anchor="ctr">
                    <a:solidFill>
                      <a:schemeClr val="accent3"/>
                    </a:solidFill>
                  </a:tcPr>
                </a:tc>
                <a:tc>
                  <a:txBody>
                    <a:bodyPr/>
                    <a:lstStyle/>
                    <a:p>
                      <a:pPr algn="ctr"/>
                      <a:r>
                        <a:rPr lang="en-GB" dirty="0"/>
                        <a:t>2021</a:t>
                      </a:r>
                    </a:p>
                  </a:txBody>
                  <a:tcPr anchor="ctr">
                    <a:solidFill>
                      <a:schemeClr val="accent3"/>
                    </a:solidFill>
                  </a:tcPr>
                </a:tc>
                <a:extLst>
                  <a:ext uri="{0D108BD9-81ED-4DB2-BD59-A6C34878D82A}">
                    <a16:rowId xmlns:a16="http://schemas.microsoft.com/office/drawing/2014/main" xmlns="" val="2029627346"/>
                  </a:ext>
                </a:extLst>
              </a:tr>
              <a:tr h="297565">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Athy</a:t>
                      </a:r>
                      <a:r>
                        <a:rPr lang="en-GB" sz="1100" b="0" i="0" u="none" strike="noStrike" dirty="0">
                          <a:solidFill>
                            <a:srgbClr val="000000"/>
                          </a:solidFill>
                          <a:effectLst/>
                          <a:latin typeface="Calibri" panose="020F0502020204030204" pitchFamily="34" charset="0"/>
                        </a:rPr>
                        <a:t> Stream</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Bannow</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Aherlow</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Ballyroan</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659728440"/>
                  </a:ext>
                </a:extLst>
              </a:tr>
              <a:tr h="320565">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Clashawley</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Blackwater (Wexford)</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Ara</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Borrisoleigh</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690366307"/>
                  </a:ext>
                </a:extLst>
              </a:tr>
              <a:tr h="310055">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Clodiagh</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Portlaw</a:t>
                      </a:r>
                      <a:r>
                        <a:rPr lang="en-GB" sz="1100" b="0" i="0" u="none" strike="noStrike" dirty="0">
                          <a:solidFill>
                            <a:srgbClr val="000000"/>
                          </a:solidFill>
                          <a:effectLst/>
                          <a:latin typeface="Calibri" panose="020F0502020204030204" pitchFamily="34" charset="0"/>
                        </a:rPr>
                        <a:t>)</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Burren</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Ballyfinboy</a:t>
                      </a:r>
                      <a:r>
                        <a:rPr lang="en-GB" sz="1100" b="0" i="0" u="none" strike="noStrike" dirty="0">
                          <a:solidFill>
                            <a:srgbClr val="000000"/>
                          </a:solidFill>
                          <a:effectLst/>
                          <a:latin typeface="Calibri" panose="020F0502020204030204" pitchFamily="34" charset="0"/>
                        </a:rPr>
                        <a:t> (Upper)</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1" i="0" u="none" strike="noStrike" dirty="0">
                          <a:solidFill>
                            <a:srgbClr val="000000"/>
                          </a:solidFill>
                          <a:effectLst/>
                          <a:latin typeface="Calibri" panose="020F0502020204030204" pitchFamily="34" charset="0"/>
                        </a:rPr>
                        <a:t>Brownstown (</a:t>
                      </a:r>
                      <a:r>
                        <a:rPr lang="en-GB" sz="1100" b="1" i="0" u="none" strike="noStrike" dirty="0" err="1">
                          <a:solidFill>
                            <a:srgbClr val="000000"/>
                          </a:solidFill>
                          <a:effectLst/>
                          <a:latin typeface="Calibri" panose="020F0502020204030204" pitchFamily="34" charset="0"/>
                        </a:rPr>
                        <a:t>Pococke</a:t>
                      </a:r>
                      <a:r>
                        <a:rPr lang="en-GB" sz="1100" b="1" i="0" u="none" strike="noStrike" dirty="0">
                          <a:solidFill>
                            <a:srgbClr val="000000"/>
                          </a:solidFill>
                          <a:effectLst/>
                          <a:latin typeface="Calibri" panose="020F0502020204030204" pitchFamily="34" charset="0"/>
                        </a:rPr>
                        <a:t>)</a:t>
                      </a:r>
                    </a:p>
                  </a:txBody>
                  <a:tcPr marL="6350" marR="6350" marT="6350" marB="0" anchor="ctr">
                    <a:solidFill>
                      <a:schemeClr val="accent6">
                        <a:lumMod val="40000"/>
                        <a:lumOff val="60000"/>
                      </a:schemeClr>
                    </a:solidFill>
                  </a:tcPr>
                </a:tc>
                <a:extLst>
                  <a:ext uri="{0D108BD9-81ED-4DB2-BD59-A6C34878D82A}">
                    <a16:rowId xmlns:a16="http://schemas.microsoft.com/office/drawing/2014/main" xmlns="" val="3119335224"/>
                  </a:ext>
                </a:extLst>
              </a:tr>
              <a:tr h="357352">
                <a:tc>
                  <a:txBody>
                    <a:bodyPr/>
                    <a:lstStyle/>
                    <a:p>
                      <a:pPr algn="l" fontAlgn="b"/>
                      <a:r>
                        <a:rPr lang="en-GB" sz="1100" b="0"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Dinin</a:t>
                      </a:r>
                      <a:r>
                        <a:rPr lang="en-GB" sz="1100" b="1" i="0" u="none" strike="noStrike" dirty="0">
                          <a:solidFill>
                            <a:srgbClr val="000000"/>
                          </a:solidFill>
                          <a:effectLst/>
                          <a:latin typeface="Calibri" panose="020F0502020204030204" pitchFamily="34" charset="0"/>
                        </a:rPr>
                        <a:t> (South, Main &amp; </a:t>
                      </a:r>
                      <a:r>
                        <a:rPr lang="en-GB" sz="1100" b="1" i="0" u="none" strike="noStrike" dirty="0" err="1">
                          <a:solidFill>
                            <a:srgbClr val="000000"/>
                          </a:solidFill>
                          <a:effectLst/>
                          <a:latin typeface="Calibri" panose="020F0502020204030204" pitchFamily="34" charset="0"/>
                        </a:rPr>
                        <a:t>Muckalee</a:t>
                      </a:r>
                      <a:r>
                        <a:rPr lang="en-GB" sz="1100" b="1" i="0" u="none" strike="noStrike" dirty="0">
                          <a:solidFill>
                            <a:srgbClr val="000000"/>
                          </a:solidFill>
                          <a:effectLst/>
                          <a:latin typeface="Calibri" panose="020F0502020204030204" pitchFamily="34" charset="0"/>
                        </a:rPr>
                        <a:t>)</a:t>
                      </a: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Colligan-</a:t>
                      </a:r>
                      <a:r>
                        <a:rPr lang="en-GB" sz="1100" b="0" i="0" u="none" strike="noStrike" dirty="0" err="1">
                          <a:solidFill>
                            <a:srgbClr val="000000"/>
                          </a:solidFill>
                          <a:effectLst/>
                          <a:latin typeface="Calibri" panose="020F0502020204030204" pitchFamily="34" charset="0"/>
                        </a:rPr>
                        <a:t>Bricky</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Breagagh</a:t>
                      </a:r>
                      <a:r>
                        <a:rPr lang="en-GB" sz="1100" b="1" i="0" u="none" strike="noStrike" dirty="0">
                          <a:solidFill>
                            <a:srgbClr val="000000"/>
                          </a:solidFill>
                          <a:effectLst/>
                          <a:latin typeface="Calibri" panose="020F0502020204030204" pitchFamily="34" charset="0"/>
                        </a:rPr>
                        <a:t> (Kilkenny)</a:t>
                      </a: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Bunow</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2789074674"/>
                  </a:ext>
                </a:extLst>
              </a:tr>
              <a:tr h="325821">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Owveg</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Nore</a:t>
                      </a:r>
                      <a:r>
                        <a:rPr lang="en-GB" sz="1100" b="0" i="0" u="none" strike="noStrike" dirty="0">
                          <a:solidFill>
                            <a:srgbClr val="000000"/>
                          </a:solidFill>
                          <a:effectLst/>
                          <a:latin typeface="Calibri" panose="020F0502020204030204" pitchFamily="34" charset="0"/>
                        </a:rPr>
                        <a:t>)</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Derreen</a:t>
                      </a:r>
                      <a:r>
                        <a:rPr lang="en-GB" sz="1100" b="0" i="0" u="none" strike="noStrike" dirty="0">
                          <a:solidFill>
                            <a:srgbClr val="000000"/>
                          </a:solidFill>
                          <a:effectLst/>
                          <a:latin typeface="Calibri" panose="020F0502020204030204" pitchFamily="34" charset="0"/>
                        </a:rPr>
                        <a:t> and Douglas (</a:t>
                      </a:r>
                      <a:r>
                        <a:rPr lang="en-GB" sz="1100" b="0" i="0" u="none" strike="noStrike" dirty="0" err="1">
                          <a:solidFill>
                            <a:srgbClr val="000000"/>
                          </a:solidFill>
                          <a:effectLst/>
                          <a:latin typeface="Calibri" panose="020F0502020204030204" pitchFamily="34" charset="0"/>
                        </a:rPr>
                        <a:t>Kiltegan</a:t>
                      </a:r>
                      <a:r>
                        <a:rPr lang="en-GB" sz="1100" b="0" i="0" u="none" strike="noStrike" dirty="0">
                          <a:solidFill>
                            <a:srgbClr val="000000"/>
                          </a:solidFill>
                          <a:effectLst/>
                          <a:latin typeface="Calibri" panose="020F0502020204030204" pitchFamily="34" charset="0"/>
                        </a:rPr>
                        <a:t>)</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Drumcomoge</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Dead and </a:t>
                      </a:r>
                      <a:r>
                        <a:rPr lang="en-GB" sz="1100" b="0" i="0" u="none" strike="noStrike" dirty="0" err="1">
                          <a:solidFill>
                            <a:srgbClr val="000000"/>
                          </a:solidFill>
                          <a:effectLst/>
                          <a:latin typeface="Calibri" panose="020F0502020204030204" pitchFamily="34" charset="0"/>
                        </a:rPr>
                        <a:t>Cauteen</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619668228"/>
                  </a:ext>
                </a:extLst>
              </a:tr>
              <a:tr h="283779">
                <a:tc>
                  <a:txBody>
                    <a:bodyPr/>
                    <a:lstStyle/>
                    <a:p>
                      <a:pPr algn="l" fontAlgn="b"/>
                      <a:r>
                        <a:rPr lang="en-GB" sz="1100" b="0" i="0" u="none" strike="noStrike" dirty="0">
                          <a:solidFill>
                            <a:srgbClr val="000000"/>
                          </a:solidFill>
                          <a:effectLst/>
                          <a:latin typeface="Calibri" panose="020F0502020204030204" pitchFamily="34" charset="0"/>
                        </a:rPr>
                        <a:t> Sow</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Derry-</a:t>
                      </a:r>
                      <a:r>
                        <a:rPr lang="en-GB" sz="1100" b="0" i="0" u="none" strike="noStrike" dirty="0" err="1">
                          <a:solidFill>
                            <a:srgbClr val="000000"/>
                          </a:solidFill>
                          <a:effectLst/>
                          <a:latin typeface="Calibri" panose="020F0502020204030204" pitchFamily="34" charset="0"/>
                        </a:rPr>
                        <a:t>Coolboy</a:t>
                      </a:r>
                      <a:r>
                        <a:rPr lang="en-GB" sz="1100" b="0" i="0" u="none" strike="noStrike" dirty="0">
                          <a:solidFill>
                            <a:srgbClr val="000000"/>
                          </a:solidFill>
                          <a:effectLst/>
                          <a:latin typeface="Calibri" panose="020F0502020204030204" pitchFamily="34" charset="0"/>
                        </a:rPr>
                        <a:t>-</a:t>
                      </a:r>
                      <a:r>
                        <a:rPr lang="en-GB" sz="1100" b="0" i="0" u="none" strike="noStrike" dirty="0" err="1">
                          <a:solidFill>
                            <a:srgbClr val="000000"/>
                          </a:solidFill>
                          <a:effectLst/>
                          <a:latin typeface="Calibri" panose="020F0502020204030204" pitchFamily="34" charset="0"/>
                        </a:rPr>
                        <a:t>Rosnastraw</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Glenaboy</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Dunhill</a:t>
                      </a:r>
                    </a:p>
                  </a:txBody>
                  <a:tcPr marL="6350" marR="6350" marT="6350" marB="0" anchor="ctr"/>
                </a:tc>
                <a:extLst>
                  <a:ext uri="{0D108BD9-81ED-4DB2-BD59-A6C34878D82A}">
                    <a16:rowId xmlns:a16="http://schemas.microsoft.com/office/drawing/2014/main" xmlns="" val="2393887634"/>
                  </a:ext>
                </a:extLst>
              </a:tr>
              <a:tr h="315310">
                <a:tc>
                  <a:txBody>
                    <a:bodyPr/>
                    <a:lstStyle/>
                    <a:p>
                      <a:pPr algn="l" fontAlgn="b"/>
                      <a:r>
                        <a:rPr lang="en-GB" sz="1100" b="0" i="0" u="none" strike="noStrike" dirty="0">
                          <a:solidFill>
                            <a:srgbClr val="000000"/>
                          </a:solidFill>
                          <a:effectLst/>
                          <a:latin typeface="Calibri" panose="020F0502020204030204" pitchFamily="34" charset="0"/>
                        </a:rPr>
                        <a:t> Tay</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Drumcomoge</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Graney-</a:t>
                      </a:r>
                      <a:r>
                        <a:rPr lang="en-GB" sz="1100" b="0" i="0" u="none" strike="noStrike" dirty="0" err="1">
                          <a:solidFill>
                            <a:srgbClr val="000000"/>
                          </a:solidFill>
                          <a:effectLst/>
                          <a:latin typeface="Calibri" panose="020F0502020204030204" pitchFamily="34" charset="0"/>
                        </a:rPr>
                        <a:t>Lerr</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Inch (Bilboa)</a:t>
                      </a:r>
                    </a:p>
                  </a:txBody>
                  <a:tcPr marL="6350" marR="6350" marT="6350" marB="0" anchor="ctr"/>
                </a:tc>
                <a:extLst>
                  <a:ext uri="{0D108BD9-81ED-4DB2-BD59-A6C34878D82A}">
                    <a16:rowId xmlns:a16="http://schemas.microsoft.com/office/drawing/2014/main" xmlns="" val="3941983671"/>
                  </a:ext>
                </a:extLst>
              </a:tr>
              <a:tr h="341586">
                <a:tc>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1"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Duiske</a:t>
                      </a:r>
                      <a:endParaRPr lang="en-GB" sz="1100" b="1"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Johns</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Licky</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3855322010"/>
                  </a:ext>
                </a:extLst>
              </a:tr>
              <a:tr h="250103">
                <a:tc>
                  <a:txBody>
                    <a:bodyPr/>
                    <a:lstStyle/>
                    <a:p>
                      <a:endParaRPr lang="en-GB" dirty="0"/>
                    </a:p>
                  </a:txBody>
                  <a:tcPr marL="6350" marR="6350" marT="6350" marB="0" anchor="ctr"/>
                </a:tc>
                <a:tc>
                  <a:txBody>
                    <a:bodyPr/>
                    <a:lstStyle/>
                    <a:p>
                      <a:pPr algn="l" fontAlgn="b"/>
                      <a:r>
                        <a:rPr lang="en-GB" sz="1100" b="1"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Erkina</a:t>
                      </a:r>
                      <a:endParaRPr lang="en-GB" sz="1100" b="1"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Lingaun</a:t>
                      </a:r>
                      <a:endParaRPr lang="en-GB" sz="1100" b="1"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Little Brosna _040</a:t>
                      </a:r>
                    </a:p>
                  </a:txBody>
                  <a:tcPr marL="6350" marR="6350" marT="6350" marB="0" anchor="ctr"/>
                </a:tc>
                <a:extLst>
                  <a:ext uri="{0D108BD9-81ED-4DB2-BD59-A6C34878D82A}">
                    <a16:rowId xmlns:a16="http://schemas.microsoft.com/office/drawing/2014/main" xmlns="" val="3519760331"/>
                  </a:ext>
                </a:extLst>
              </a:tr>
              <a:tr h="192295">
                <a:tc>
                  <a:txBody>
                    <a:bodyPr/>
                    <a:lstStyle/>
                    <a:p>
                      <a:endParaRPr lang="en-GB" dirty="0"/>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Lower Nenagh and </a:t>
                      </a:r>
                      <a:r>
                        <a:rPr lang="en-GB" sz="1100" b="0" i="0" u="none" strike="noStrike" dirty="0" err="1">
                          <a:solidFill>
                            <a:srgbClr val="000000"/>
                          </a:solidFill>
                          <a:effectLst/>
                          <a:latin typeface="Calibri" panose="020F0502020204030204" pitchFamily="34" charset="0"/>
                        </a:rPr>
                        <a:t>Clareen</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Owenavorragh</a:t>
                      </a:r>
                      <a:r>
                        <a:rPr lang="en-GB" sz="1100" b="0" i="0" u="none" strike="noStrike" dirty="0">
                          <a:solidFill>
                            <a:srgbClr val="000000"/>
                          </a:solidFill>
                          <a:effectLst/>
                          <a:latin typeface="Calibri" panose="020F0502020204030204" pitchFamily="34" charset="0"/>
                        </a:rPr>
                        <a:t> </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Lorrha</a:t>
                      </a:r>
                      <a:r>
                        <a:rPr lang="en-GB" sz="1100" b="0" i="0" u="none" strike="noStrike" dirty="0">
                          <a:solidFill>
                            <a:srgbClr val="000000"/>
                          </a:solidFill>
                          <a:effectLst/>
                          <a:latin typeface="Calibri" panose="020F0502020204030204" pitchFamily="34" charset="0"/>
                        </a:rPr>
                        <a:t> Stream</a:t>
                      </a:r>
                    </a:p>
                  </a:txBody>
                  <a:tcPr marL="6350" marR="6350" marT="6350" marB="0" anchor="ctr"/>
                </a:tc>
                <a:extLst>
                  <a:ext uri="{0D108BD9-81ED-4DB2-BD59-A6C34878D82A}">
                    <a16:rowId xmlns:a16="http://schemas.microsoft.com/office/drawing/2014/main" xmlns="" val="3768900028"/>
                  </a:ext>
                </a:extLst>
              </a:tr>
              <a:tr h="142853">
                <a:tc>
                  <a:txBody>
                    <a:bodyPr/>
                    <a:lstStyle/>
                    <a:p>
                      <a:endParaRPr lang="en-GB"/>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Mountain</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Urrin</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Toem</a:t>
                      </a:r>
                      <a:r>
                        <a:rPr lang="en-GB" sz="1100" b="0" i="0" u="none" strike="noStrike" dirty="0">
                          <a:solidFill>
                            <a:srgbClr val="000000"/>
                          </a:solidFill>
                          <a:effectLst/>
                          <a:latin typeface="Calibri" panose="020F0502020204030204" pitchFamily="34" charset="0"/>
                        </a:rPr>
                        <a:t> and </a:t>
                      </a:r>
                      <a:r>
                        <a:rPr lang="en-GB" sz="1100" b="0" i="0" u="none" strike="noStrike" dirty="0" err="1">
                          <a:solidFill>
                            <a:srgbClr val="000000"/>
                          </a:solidFill>
                          <a:effectLst/>
                          <a:latin typeface="Calibri" panose="020F0502020204030204" pitchFamily="34" charset="0"/>
                        </a:rPr>
                        <a:t>Cappawhite</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2891359062"/>
                  </a:ext>
                </a:extLst>
              </a:tr>
              <a:tr h="0">
                <a:tc>
                  <a:txBody>
                    <a:bodyPr/>
                    <a:lstStyle/>
                    <a:p>
                      <a:endParaRPr lang="en-GB" dirty="0"/>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Nuenna</a:t>
                      </a:r>
                      <a:endParaRPr lang="en-GB" sz="1100" b="1"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Waterford Harbour</a:t>
                      </a:r>
                    </a:p>
                  </a:txBody>
                  <a:tcPr marL="6350" marR="6350" marT="6350" marB="0" anchor="ctr"/>
                </a:tc>
                <a:tc>
                  <a:txBody>
                    <a:bodyPr/>
                    <a:lstStyle/>
                    <a:p>
                      <a:endParaRPr lang="en-GB" dirty="0"/>
                    </a:p>
                  </a:txBody>
                  <a:tcPr anchor="ctr"/>
                </a:tc>
                <a:extLst>
                  <a:ext uri="{0D108BD9-81ED-4DB2-BD59-A6C34878D82A}">
                    <a16:rowId xmlns:a16="http://schemas.microsoft.com/office/drawing/2014/main" xmlns="" val="2393438538"/>
                  </a:ext>
                </a:extLst>
              </a:tr>
              <a:tr h="140576">
                <a:tc>
                  <a:txBody>
                    <a:bodyPr/>
                    <a:lstStyle/>
                    <a:p>
                      <a:endParaRPr lang="en-GB" dirty="0"/>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Slaney</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Wexford coastal lagoons</a:t>
                      </a:r>
                    </a:p>
                  </a:txBody>
                  <a:tcPr marL="6350" marR="6350" marT="6350" marB="0" anchor="ctr"/>
                </a:tc>
                <a:tc>
                  <a:txBody>
                    <a:bodyPr/>
                    <a:lstStyle/>
                    <a:p>
                      <a:endParaRPr lang="en-GB" dirty="0"/>
                    </a:p>
                  </a:txBody>
                  <a:tcPr anchor="ctr"/>
                </a:tc>
                <a:extLst>
                  <a:ext uri="{0D108BD9-81ED-4DB2-BD59-A6C34878D82A}">
                    <a16:rowId xmlns:a16="http://schemas.microsoft.com/office/drawing/2014/main" xmlns="" val="3730898195"/>
                  </a:ext>
                </a:extLst>
              </a:tr>
              <a:tr h="370840">
                <a:tc>
                  <a:txBody>
                    <a:bodyPr/>
                    <a:lstStyle/>
                    <a:p>
                      <a:endParaRPr lang="en-GB" dirty="0"/>
                    </a:p>
                  </a:txBody>
                  <a:tcPr marL="6350" marR="6350" marT="6350" marB="0" anchor="ctr"/>
                </a:tc>
                <a:tc>
                  <a:txBody>
                    <a:bodyPr/>
                    <a:lstStyle/>
                    <a:p>
                      <a:endParaRPr lang="en-GB" dirty="0"/>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Wexford Harbour</a:t>
                      </a:r>
                    </a:p>
                  </a:txBody>
                  <a:tcPr marL="6350" marR="6350" marT="6350" marB="0" anchor="ctr"/>
                </a:tc>
                <a:tc>
                  <a:txBody>
                    <a:bodyPr/>
                    <a:lstStyle/>
                    <a:p>
                      <a:endParaRPr lang="en-GB" dirty="0"/>
                    </a:p>
                  </a:txBody>
                  <a:tcPr anchor="ctr"/>
                </a:tc>
                <a:extLst>
                  <a:ext uri="{0D108BD9-81ED-4DB2-BD59-A6C34878D82A}">
                    <a16:rowId xmlns:a16="http://schemas.microsoft.com/office/drawing/2014/main" xmlns="" val="1810423055"/>
                  </a:ext>
                </a:extLst>
              </a:tr>
            </a:tbl>
          </a:graphicData>
        </a:graphic>
      </p:graphicFrame>
    </p:spTree>
    <p:extLst>
      <p:ext uri="{BB962C8B-B14F-4D97-AF65-F5344CB8AC3E}">
        <p14:creationId xmlns:p14="http://schemas.microsoft.com/office/powerpoint/2010/main" xmlns="" val="2055743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83B243-3DEA-4441-8747-81B00E17719F}"/>
              </a:ext>
            </a:extLst>
          </p:cNvPr>
          <p:cNvSpPr>
            <a:spLocks noGrp="1"/>
          </p:cNvSpPr>
          <p:nvPr>
            <p:ph type="title"/>
          </p:nvPr>
        </p:nvSpPr>
        <p:spPr>
          <a:xfrm>
            <a:off x="4148666" y="274638"/>
            <a:ext cx="4538133" cy="687609"/>
          </a:xfrm>
        </p:spPr>
        <p:txBody>
          <a:bodyPr/>
          <a:lstStyle/>
          <a:p>
            <a:r>
              <a:rPr lang="en-GB" sz="3200" b="1" dirty="0">
                <a:solidFill>
                  <a:srgbClr val="0070C0"/>
                </a:solidFill>
              </a:rPr>
              <a:t>SE Schedule</a:t>
            </a:r>
          </a:p>
        </p:txBody>
      </p:sp>
      <p:graphicFrame>
        <p:nvGraphicFramePr>
          <p:cNvPr id="8" name="Content Placeholder 7">
            <a:extLst>
              <a:ext uri="{FF2B5EF4-FFF2-40B4-BE49-F238E27FC236}">
                <a16:creationId xmlns:a16="http://schemas.microsoft.com/office/drawing/2014/main" xmlns="" id="{7FC0BC25-3955-44F6-8F26-212B1827EF4F}"/>
              </a:ext>
            </a:extLst>
          </p:cNvPr>
          <p:cNvGraphicFramePr>
            <a:graphicFrameLocks noGrp="1"/>
          </p:cNvGraphicFramePr>
          <p:nvPr>
            <p:ph idx="1"/>
            <p:extLst/>
          </p:nvPr>
        </p:nvGraphicFramePr>
        <p:xfrm>
          <a:off x="457201" y="1417593"/>
          <a:ext cx="8213835" cy="5165769"/>
        </p:xfrm>
        <a:graphic>
          <a:graphicData uri="http://schemas.openxmlformats.org/drawingml/2006/table">
            <a:tbl>
              <a:tblPr firstRow="1" bandRow="1">
                <a:tableStyleId>{5C22544A-7EE6-4342-B048-85BDC9FD1C3A}</a:tableStyleId>
              </a:tblPr>
              <a:tblGrid>
                <a:gridCol w="2041635">
                  <a:extLst>
                    <a:ext uri="{9D8B030D-6E8A-4147-A177-3AD203B41FA5}">
                      <a16:colId xmlns:a16="http://schemas.microsoft.com/office/drawing/2014/main" xmlns="" val="205618826"/>
                    </a:ext>
                  </a:extLst>
                </a:gridCol>
                <a:gridCol w="2057400">
                  <a:extLst>
                    <a:ext uri="{9D8B030D-6E8A-4147-A177-3AD203B41FA5}">
                      <a16:colId xmlns:a16="http://schemas.microsoft.com/office/drawing/2014/main" xmlns="" val="453933291"/>
                    </a:ext>
                  </a:extLst>
                </a:gridCol>
                <a:gridCol w="2057400">
                  <a:extLst>
                    <a:ext uri="{9D8B030D-6E8A-4147-A177-3AD203B41FA5}">
                      <a16:colId xmlns:a16="http://schemas.microsoft.com/office/drawing/2014/main" xmlns="" val="895573353"/>
                    </a:ext>
                  </a:extLst>
                </a:gridCol>
                <a:gridCol w="2057400">
                  <a:extLst>
                    <a:ext uri="{9D8B030D-6E8A-4147-A177-3AD203B41FA5}">
                      <a16:colId xmlns:a16="http://schemas.microsoft.com/office/drawing/2014/main" xmlns="" val="66473016"/>
                    </a:ext>
                  </a:extLst>
                </a:gridCol>
              </a:tblGrid>
              <a:tr h="669366">
                <a:tc>
                  <a:txBody>
                    <a:bodyPr/>
                    <a:lstStyle/>
                    <a:p>
                      <a:pPr algn="ctr"/>
                      <a:r>
                        <a:rPr lang="en-GB" dirty="0"/>
                        <a:t>2018</a:t>
                      </a:r>
                    </a:p>
                  </a:txBody>
                  <a:tcPr anchor="ctr">
                    <a:solidFill>
                      <a:schemeClr val="accent3"/>
                    </a:solidFill>
                  </a:tcPr>
                </a:tc>
                <a:tc>
                  <a:txBody>
                    <a:bodyPr/>
                    <a:lstStyle/>
                    <a:p>
                      <a:pPr algn="ctr"/>
                      <a:r>
                        <a:rPr lang="en-GB" dirty="0"/>
                        <a:t>2019</a:t>
                      </a:r>
                    </a:p>
                  </a:txBody>
                  <a:tcPr anchor="ctr">
                    <a:solidFill>
                      <a:schemeClr val="accent3"/>
                    </a:solidFill>
                  </a:tcPr>
                </a:tc>
                <a:tc>
                  <a:txBody>
                    <a:bodyPr/>
                    <a:lstStyle/>
                    <a:p>
                      <a:pPr algn="ctr"/>
                      <a:r>
                        <a:rPr lang="en-GB" dirty="0"/>
                        <a:t>2020</a:t>
                      </a:r>
                    </a:p>
                  </a:txBody>
                  <a:tcPr anchor="ctr">
                    <a:solidFill>
                      <a:schemeClr val="accent3"/>
                    </a:solidFill>
                  </a:tcPr>
                </a:tc>
                <a:tc>
                  <a:txBody>
                    <a:bodyPr/>
                    <a:lstStyle/>
                    <a:p>
                      <a:pPr algn="ctr"/>
                      <a:r>
                        <a:rPr lang="en-GB" dirty="0"/>
                        <a:t>2021</a:t>
                      </a:r>
                    </a:p>
                  </a:txBody>
                  <a:tcPr anchor="ctr">
                    <a:solidFill>
                      <a:schemeClr val="accent3"/>
                    </a:solidFill>
                  </a:tcPr>
                </a:tc>
                <a:extLst>
                  <a:ext uri="{0D108BD9-81ED-4DB2-BD59-A6C34878D82A}">
                    <a16:rowId xmlns:a16="http://schemas.microsoft.com/office/drawing/2014/main" xmlns="" val="2029627346"/>
                  </a:ext>
                </a:extLst>
              </a:tr>
              <a:tr h="297565">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Athy</a:t>
                      </a:r>
                      <a:r>
                        <a:rPr lang="en-GB" sz="1100" b="0" i="0" u="none" strike="noStrike" dirty="0">
                          <a:solidFill>
                            <a:srgbClr val="000000"/>
                          </a:solidFill>
                          <a:effectLst/>
                          <a:latin typeface="Calibri" panose="020F0502020204030204" pitchFamily="34" charset="0"/>
                        </a:rPr>
                        <a:t> Stream</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Bannow</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Aherlow</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Ballyroan</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659728440"/>
                  </a:ext>
                </a:extLst>
              </a:tr>
              <a:tr h="320565">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Clashawley</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Blackwater (Wexford)</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Ara</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Borrisoleigh</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690366307"/>
                  </a:ext>
                </a:extLst>
              </a:tr>
              <a:tr h="310055">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Clodiagh</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Portlaw</a:t>
                      </a:r>
                      <a:r>
                        <a:rPr lang="en-GB" sz="1100" b="0" i="0" u="none" strike="noStrike" dirty="0">
                          <a:solidFill>
                            <a:srgbClr val="000000"/>
                          </a:solidFill>
                          <a:effectLst/>
                          <a:latin typeface="Calibri" panose="020F0502020204030204" pitchFamily="34" charset="0"/>
                        </a:rPr>
                        <a:t>)</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Burren</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Ballyfinboy</a:t>
                      </a:r>
                      <a:r>
                        <a:rPr lang="en-GB" sz="1100" b="0" i="0" u="none" strike="noStrike" dirty="0">
                          <a:solidFill>
                            <a:srgbClr val="000000"/>
                          </a:solidFill>
                          <a:effectLst/>
                          <a:latin typeface="Calibri" panose="020F0502020204030204" pitchFamily="34" charset="0"/>
                        </a:rPr>
                        <a:t> (Upper)</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1" i="0" u="none" strike="noStrike" dirty="0">
                          <a:solidFill>
                            <a:srgbClr val="000000"/>
                          </a:solidFill>
                          <a:effectLst/>
                          <a:latin typeface="Calibri" panose="020F0502020204030204" pitchFamily="34" charset="0"/>
                        </a:rPr>
                        <a:t>Brownstown (</a:t>
                      </a:r>
                      <a:r>
                        <a:rPr lang="en-GB" sz="1100" b="1" i="0" u="none" strike="noStrike" dirty="0" err="1">
                          <a:solidFill>
                            <a:srgbClr val="000000"/>
                          </a:solidFill>
                          <a:effectLst/>
                          <a:latin typeface="Calibri" panose="020F0502020204030204" pitchFamily="34" charset="0"/>
                        </a:rPr>
                        <a:t>Pococke</a:t>
                      </a:r>
                      <a:r>
                        <a:rPr lang="en-GB" sz="1100" b="1" i="0" u="none" strike="noStrike" dirty="0">
                          <a:solidFill>
                            <a:srgbClr val="000000"/>
                          </a:solidFill>
                          <a:effectLst/>
                          <a:latin typeface="Calibri" panose="020F0502020204030204" pitchFamily="34" charset="0"/>
                        </a:rPr>
                        <a:t>)</a:t>
                      </a:r>
                    </a:p>
                  </a:txBody>
                  <a:tcPr marL="6350" marR="6350" marT="6350" marB="0" anchor="ctr">
                    <a:solidFill>
                      <a:schemeClr val="accent6">
                        <a:lumMod val="40000"/>
                        <a:lumOff val="60000"/>
                      </a:schemeClr>
                    </a:solidFill>
                  </a:tcPr>
                </a:tc>
                <a:extLst>
                  <a:ext uri="{0D108BD9-81ED-4DB2-BD59-A6C34878D82A}">
                    <a16:rowId xmlns:a16="http://schemas.microsoft.com/office/drawing/2014/main" xmlns="" val="3119335224"/>
                  </a:ext>
                </a:extLst>
              </a:tr>
              <a:tr h="357352">
                <a:tc>
                  <a:txBody>
                    <a:bodyPr/>
                    <a:lstStyle/>
                    <a:p>
                      <a:pPr algn="l" fontAlgn="b"/>
                      <a:r>
                        <a:rPr lang="en-GB" sz="1100" b="0"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Dinin</a:t>
                      </a:r>
                      <a:r>
                        <a:rPr lang="en-GB" sz="1100" b="1" i="0" u="none" strike="noStrike" dirty="0">
                          <a:solidFill>
                            <a:srgbClr val="000000"/>
                          </a:solidFill>
                          <a:effectLst/>
                          <a:latin typeface="Calibri" panose="020F0502020204030204" pitchFamily="34" charset="0"/>
                        </a:rPr>
                        <a:t> (South, Main &amp; </a:t>
                      </a:r>
                      <a:r>
                        <a:rPr lang="en-GB" sz="1100" b="1" i="0" u="none" strike="noStrike" dirty="0" err="1">
                          <a:solidFill>
                            <a:srgbClr val="000000"/>
                          </a:solidFill>
                          <a:effectLst/>
                          <a:latin typeface="Calibri" panose="020F0502020204030204" pitchFamily="34" charset="0"/>
                        </a:rPr>
                        <a:t>Muckalee</a:t>
                      </a:r>
                      <a:r>
                        <a:rPr lang="en-GB" sz="1100" b="1" i="0" u="none" strike="noStrike" dirty="0">
                          <a:solidFill>
                            <a:srgbClr val="000000"/>
                          </a:solidFill>
                          <a:effectLst/>
                          <a:latin typeface="Calibri" panose="020F0502020204030204" pitchFamily="34" charset="0"/>
                        </a:rPr>
                        <a:t>)</a:t>
                      </a: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Colligan-</a:t>
                      </a:r>
                      <a:r>
                        <a:rPr lang="en-GB" sz="1100" b="0" i="0" u="none" strike="noStrike" dirty="0" err="1">
                          <a:solidFill>
                            <a:srgbClr val="000000"/>
                          </a:solidFill>
                          <a:effectLst/>
                          <a:latin typeface="Calibri" panose="020F0502020204030204" pitchFamily="34" charset="0"/>
                        </a:rPr>
                        <a:t>Bricky</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Breagagh</a:t>
                      </a:r>
                      <a:r>
                        <a:rPr lang="en-GB" sz="1100" b="1" i="0" u="none" strike="noStrike" dirty="0">
                          <a:solidFill>
                            <a:srgbClr val="000000"/>
                          </a:solidFill>
                          <a:effectLst/>
                          <a:latin typeface="Calibri" panose="020F0502020204030204" pitchFamily="34" charset="0"/>
                        </a:rPr>
                        <a:t> (Kilkenny)</a:t>
                      </a: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Bunow</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2789074674"/>
                  </a:ext>
                </a:extLst>
              </a:tr>
              <a:tr h="325821">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Owveg</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Nore</a:t>
                      </a:r>
                      <a:r>
                        <a:rPr lang="en-GB" sz="1100" b="0" i="0" u="none" strike="noStrike" dirty="0">
                          <a:solidFill>
                            <a:srgbClr val="000000"/>
                          </a:solidFill>
                          <a:effectLst/>
                          <a:latin typeface="Calibri" panose="020F0502020204030204" pitchFamily="34" charset="0"/>
                        </a:rPr>
                        <a:t>)</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Derreen</a:t>
                      </a:r>
                      <a:r>
                        <a:rPr lang="en-GB" sz="1100" b="0" i="0" u="none" strike="noStrike" dirty="0">
                          <a:solidFill>
                            <a:srgbClr val="000000"/>
                          </a:solidFill>
                          <a:effectLst/>
                          <a:latin typeface="Calibri" panose="020F0502020204030204" pitchFamily="34" charset="0"/>
                        </a:rPr>
                        <a:t> and Douglas (</a:t>
                      </a:r>
                      <a:r>
                        <a:rPr lang="en-GB" sz="1100" b="0" i="0" u="none" strike="noStrike" dirty="0" err="1">
                          <a:solidFill>
                            <a:srgbClr val="000000"/>
                          </a:solidFill>
                          <a:effectLst/>
                          <a:latin typeface="Calibri" panose="020F0502020204030204" pitchFamily="34" charset="0"/>
                        </a:rPr>
                        <a:t>Kiltegan</a:t>
                      </a:r>
                      <a:r>
                        <a:rPr lang="en-GB" sz="1100" b="0" i="0" u="none" strike="noStrike" dirty="0">
                          <a:solidFill>
                            <a:srgbClr val="000000"/>
                          </a:solidFill>
                          <a:effectLst/>
                          <a:latin typeface="Calibri" panose="020F0502020204030204" pitchFamily="34" charset="0"/>
                        </a:rPr>
                        <a:t>)</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Drumcomoge</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Dead and </a:t>
                      </a:r>
                      <a:r>
                        <a:rPr lang="en-GB" sz="1100" b="0" i="0" u="none" strike="noStrike" dirty="0" err="1">
                          <a:solidFill>
                            <a:srgbClr val="000000"/>
                          </a:solidFill>
                          <a:effectLst/>
                          <a:latin typeface="Calibri" panose="020F0502020204030204" pitchFamily="34" charset="0"/>
                        </a:rPr>
                        <a:t>Cauteen</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619668228"/>
                  </a:ext>
                </a:extLst>
              </a:tr>
              <a:tr h="283779">
                <a:tc>
                  <a:txBody>
                    <a:bodyPr/>
                    <a:lstStyle/>
                    <a:p>
                      <a:pPr algn="l" fontAlgn="b"/>
                      <a:r>
                        <a:rPr lang="en-GB" sz="1100" b="0" i="0" u="none" strike="noStrike" dirty="0">
                          <a:solidFill>
                            <a:srgbClr val="000000"/>
                          </a:solidFill>
                          <a:effectLst/>
                          <a:latin typeface="Calibri" panose="020F0502020204030204" pitchFamily="34" charset="0"/>
                        </a:rPr>
                        <a:t> Sow</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Derry-</a:t>
                      </a:r>
                      <a:r>
                        <a:rPr lang="en-GB" sz="1100" b="0" i="0" u="none" strike="noStrike" dirty="0" err="1">
                          <a:solidFill>
                            <a:srgbClr val="000000"/>
                          </a:solidFill>
                          <a:effectLst/>
                          <a:latin typeface="Calibri" panose="020F0502020204030204" pitchFamily="34" charset="0"/>
                        </a:rPr>
                        <a:t>Coolboy</a:t>
                      </a:r>
                      <a:r>
                        <a:rPr lang="en-GB" sz="1100" b="0" i="0" u="none" strike="noStrike" dirty="0">
                          <a:solidFill>
                            <a:srgbClr val="000000"/>
                          </a:solidFill>
                          <a:effectLst/>
                          <a:latin typeface="Calibri" panose="020F0502020204030204" pitchFamily="34" charset="0"/>
                        </a:rPr>
                        <a:t>-</a:t>
                      </a:r>
                      <a:r>
                        <a:rPr lang="en-GB" sz="1100" b="0" i="0" u="none" strike="noStrike" dirty="0" err="1">
                          <a:solidFill>
                            <a:srgbClr val="000000"/>
                          </a:solidFill>
                          <a:effectLst/>
                          <a:latin typeface="Calibri" panose="020F0502020204030204" pitchFamily="34" charset="0"/>
                        </a:rPr>
                        <a:t>Rosnastraw</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Glenaboy</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Dunhill</a:t>
                      </a:r>
                    </a:p>
                  </a:txBody>
                  <a:tcPr marL="6350" marR="6350" marT="6350" marB="0" anchor="ctr"/>
                </a:tc>
                <a:extLst>
                  <a:ext uri="{0D108BD9-81ED-4DB2-BD59-A6C34878D82A}">
                    <a16:rowId xmlns:a16="http://schemas.microsoft.com/office/drawing/2014/main" xmlns="" val="2393887634"/>
                  </a:ext>
                </a:extLst>
              </a:tr>
              <a:tr h="315310">
                <a:tc>
                  <a:txBody>
                    <a:bodyPr/>
                    <a:lstStyle/>
                    <a:p>
                      <a:pPr algn="l" fontAlgn="b"/>
                      <a:r>
                        <a:rPr lang="en-GB" sz="1100" b="0" i="0" u="none" strike="noStrike" dirty="0">
                          <a:solidFill>
                            <a:srgbClr val="000000"/>
                          </a:solidFill>
                          <a:effectLst/>
                          <a:latin typeface="Calibri" panose="020F0502020204030204" pitchFamily="34" charset="0"/>
                        </a:rPr>
                        <a:t> Tay</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Drumcomoge</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Graney-</a:t>
                      </a:r>
                      <a:r>
                        <a:rPr lang="en-GB" sz="1100" b="0" i="0" u="none" strike="noStrike" dirty="0" err="1">
                          <a:solidFill>
                            <a:srgbClr val="000000"/>
                          </a:solidFill>
                          <a:effectLst/>
                          <a:latin typeface="Calibri" panose="020F0502020204030204" pitchFamily="34" charset="0"/>
                        </a:rPr>
                        <a:t>Lerr</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Inch (Bilboa)</a:t>
                      </a:r>
                    </a:p>
                  </a:txBody>
                  <a:tcPr marL="6350" marR="6350" marT="6350" marB="0" anchor="ctr"/>
                </a:tc>
                <a:extLst>
                  <a:ext uri="{0D108BD9-81ED-4DB2-BD59-A6C34878D82A}">
                    <a16:rowId xmlns:a16="http://schemas.microsoft.com/office/drawing/2014/main" xmlns="" val="3941983671"/>
                  </a:ext>
                </a:extLst>
              </a:tr>
              <a:tr h="341586">
                <a:tc>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1"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Duiske</a:t>
                      </a:r>
                      <a:endParaRPr lang="en-GB" sz="1100" b="1"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Johns</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Licky</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3855322010"/>
                  </a:ext>
                </a:extLst>
              </a:tr>
              <a:tr h="250103">
                <a:tc>
                  <a:txBody>
                    <a:bodyPr/>
                    <a:lstStyle/>
                    <a:p>
                      <a:endParaRPr lang="en-GB" dirty="0"/>
                    </a:p>
                  </a:txBody>
                  <a:tcPr marL="6350" marR="6350" marT="6350" marB="0" anchor="ctr"/>
                </a:tc>
                <a:tc>
                  <a:txBody>
                    <a:bodyPr/>
                    <a:lstStyle/>
                    <a:p>
                      <a:pPr algn="l" fontAlgn="b"/>
                      <a:r>
                        <a:rPr lang="en-GB" sz="1100" b="1"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Erkina</a:t>
                      </a:r>
                      <a:endParaRPr lang="en-GB" sz="1100" b="1"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Lingaun</a:t>
                      </a:r>
                      <a:endParaRPr lang="en-GB" sz="1100" b="1"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Little Brosna _040</a:t>
                      </a:r>
                    </a:p>
                  </a:txBody>
                  <a:tcPr marL="6350" marR="6350" marT="6350" marB="0" anchor="ctr"/>
                </a:tc>
                <a:extLst>
                  <a:ext uri="{0D108BD9-81ED-4DB2-BD59-A6C34878D82A}">
                    <a16:rowId xmlns:a16="http://schemas.microsoft.com/office/drawing/2014/main" xmlns="" val="3519760331"/>
                  </a:ext>
                </a:extLst>
              </a:tr>
              <a:tr h="192295">
                <a:tc>
                  <a:txBody>
                    <a:bodyPr/>
                    <a:lstStyle/>
                    <a:p>
                      <a:endParaRPr lang="en-GB" dirty="0"/>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Lower Nenagh and </a:t>
                      </a:r>
                      <a:r>
                        <a:rPr lang="en-GB" sz="1100" b="0" i="0" u="none" strike="noStrike" dirty="0" err="1">
                          <a:solidFill>
                            <a:srgbClr val="000000"/>
                          </a:solidFill>
                          <a:effectLst/>
                          <a:latin typeface="Calibri" panose="020F0502020204030204" pitchFamily="34" charset="0"/>
                        </a:rPr>
                        <a:t>Clareen</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Owenavorragh</a:t>
                      </a:r>
                      <a:r>
                        <a:rPr lang="en-GB" sz="1100" b="0" i="0" u="none" strike="noStrike" dirty="0">
                          <a:solidFill>
                            <a:srgbClr val="000000"/>
                          </a:solidFill>
                          <a:effectLst/>
                          <a:latin typeface="Calibri" panose="020F0502020204030204" pitchFamily="34" charset="0"/>
                        </a:rPr>
                        <a:t> </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Lorrha</a:t>
                      </a:r>
                      <a:r>
                        <a:rPr lang="en-GB" sz="1100" b="0" i="0" u="none" strike="noStrike" dirty="0">
                          <a:solidFill>
                            <a:srgbClr val="000000"/>
                          </a:solidFill>
                          <a:effectLst/>
                          <a:latin typeface="Calibri" panose="020F0502020204030204" pitchFamily="34" charset="0"/>
                        </a:rPr>
                        <a:t> Stream</a:t>
                      </a:r>
                    </a:p>
                  </a:txBody>
                  <a:tcPr marL="6350" marR="6350" marT="6350" marB="0" anchor="ctr"/>
                </a:tc>
                <a:extLst>
                  <a:ext uri="{0D108BD9-81ED-4DB2-BD59-A6C34878D82A}">
                    <a16:rowId xmlns:a16="http://schemas.microsoft.com/office/drawing/2014/main" xmlns="" val="3768900028"/>
                  </a:ext>
                </a:extLst>
              </a:tr>
              <a:tr h="142853">
                <a:tc>
                  <a:txBody>
                    <a:bodyPr/>
                    <a:lstStyle/>
                    <a:p>
                      <a:endParaRPr lang="en-GB"/>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Mountain</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Urrin</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Toem</a:t>
                      </a:r>
                      <a:r>
                        <a:rPr lang="en-GB" sz="1100" b="0" i="0" u="none" strike="noStrike" dirty="0">
                          <a:solidFill>
                            <a:srgbClr val="000000"/>
                          </a:solidFill>
                          <a:effectLst/>
                          <a:latin typeface="Calibri" panose="020F0502020204030204" pitchFamily="34" charset="0"/>
                        </a:rPr>
                        <a:t> and </a:t>
                      </a:r>
                      <a:r>
                        <a:rPr lang="en-GB" sz="1100" b="0" i="0" u="none" strike="noStrike" dirty="0" err="1">
                          <a:solidFill>
                            <a:srgbClr val="000000"/>
                          </a:solidFill>
                          <a:effectLst/>
                          <a:latin typeface="Calibri" panose="020F0502020204030204" pitchFamily="34" charset="0"/>
                        </a:rPr>
                        <a:t>Cappawhite</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2891359062"/>
                  </a:ext>
                </a:extLst>
              </a:tr>
              <a:tr h="0">
                <a:tc>
                  <a:txBody>
                    <a:bodyPr/>
                    <a:lstStyle/>
                    <a:p>
                      <a:endParaRPr lang="en-GB" dirty="0"/>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a:t>
                      </a:r>
                      <a:r>
                        <a:rPr lang="en-GB" sz="1100" b="1" i="0" u="none" strike="noStrike" dirty="0" err="1">
                          <a:solidFill>
                            <a:srgbClr val="000000"/>
                          </a:solidFill>
                          <a:effectLst/>
                          <a:latin typeface="Calibri" panose="020F0502020204030204" pitchFamily="34" charset="0"/>
                        </a:rPr>
                        <a:t>Nuenna</a:t>
                      </a:r>
                      <a:endParaRPr lang="en-GB" sz="1100" b="1"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Waterford Harbour</a:t>
                      </a:r>
                    </a:p>
                  </a:txBody>
                  <a:tcPr marL="6350" marR="6350" marT="6350" marB="0" anchor="ctr"/>
                </a:tc>
                <a:tc>
                  <a:txBody>
                    <a:bodyPr/>
                    <a:lstStyle/>
                    <a:p>
                      <a:endParaRPr lang="en-GB" dirty="0"/>
                    </a:p>
                  </a:txBody>
                  <a:tcPr anchor="ctr"/>
                </a:tc>
                <a:extLst>
                  <a:ext uri="{0D108BD9-81ED-4DB2-BD59-A6C34878D82A}">
                    <a16:rowId xmlns:a16="http://schemas.microsoft.com/office/drawing/2014/main" xmlns="" val="2393438538"/>
                  </a:ext>
                </a:extLst>
              </a:tr>
              <a:tr h="140576">
                <a:tc>
                  <a:txBody>
                    <a:bodyPr/>
                    <a:lstStyle/>
                    <a:p>
                      <a:endParaRPr lang="en-GB" dirty="0"/>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Slaney</a:t>
                      </a:r>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Wexford coastal lagoons</a:t>
                      </a:r>
                    </a:p>
                  </a:txBody>
                  <a:tcPr marL="6350" marR="6350" marT="6350" marB="0" anchor="ctr"/>
                </a:tc>
                <a:tc>
                  <a:txBody>
                    <a:bodyPr/>
                    <a:lstStyle/>
                    <a:p>
                      <a:endParaRPr lang="en-GB" dirty="0"/>
                    </a:p>
                  </a:txBody>
                  <a:tcPr anchor="ctr"/>
                </a:tc>
                <a:extLst>
                  <a:ext uri="{0D108BD9-81ED-4DB2-BD59-A6C34878D82A}">
                    <a16:rowId xmlns:a16="http://schemas.microsoft.com/office/drawing/2014/main" xmlns="" val="3730898195"/>
                  </a:ext>
                </a:extLst>
              </a:tr>
              <a:tr h="370840">
                <a:tc>
                  <a:txBody>
                    <a:bodyPr/>
                    <a:lstStyle/>
                    <a:p>
                      <a:endParaRPr lang="en-GB" dirty="0"/>
                    </a:p>
                  </a:txBody>
                  <a:tcPr marL="6350" marR="6350" marT="6350" marB="0" anchor="ctr"/>
                </a:tc>
                <a:tc>
                  <a:txBody>
                    <a:bodyPr/>
                    <a:lstStyle/>
                    <a:p>
                      <a:endParaRPr lang="en-GB" dirty="0"/>
                    </a:p>
                  </a:txBody>
                  <a:tcPr marL="6350" marR="6350" marT="6350" marB="0" anchor="ctr"/>
                </a:tc>
                <a:tc>
                  <a:txBody>
                    <a:bodyPr/>
                    <a:lstStyle/>
                    <a:p>
                      <a:pPr algn="l" fontAlgn="b"/>
                      <a:r>
                        <a:rPr lang="en-GB" sz="1100" b="0" i="0" u="none" strike="noStrike" dirty="0">
                          <a:solidFill>
                            <a:srgbClr val="000000"/>
                          </a:solidFill>
                          <a:effectLst/>
                          <a:latin typeface="Calibri" panose="020F0502020204030204" pitchFamily="34" charset="0"/>
                        </a:rPr>
                        <a:t> Wexford Harbour</a:t>
                      </a:r>
                    </a:p>
                  </a:txBody>
                  <a:tcPr marL="6350" marR="6350" marT="6350" marB="0" anchor="ctr"/>
                </a:tc>
                <a:tc>
                  <a:txBody>
                    <a:bodyPr/>
                    <a:lstStyle/>
                    <a:p>
                      <a:endParaRPr lang="en-GB" dirty="0"/>
                    </a:p>
                  </a:txBody>
                  <a:tcPr anchor="ctr"/>
                </a:tc>
                <a:extLst>
                  <a:ext uri="{0D108BD9-81ED-4DB2-BD59-A6C34878D82A}">
                    <a16:rowId xmlns:a16="http://schemas.microsoft.com/office/drawing/2014/main" xmlns="" val="1810423055"/>
                  </a:ext>
                </a:extLst>
              </a:tr>
            </a:tbl>
          </a:graphicData>
        </a:graphic>
      </p:graphicFrame>
      <p:sp>
        <p:nvSpPr>
          <p:cNvPr id="3" name="TextBox 2">
            <a:extLst>
              <a:ext uri="{FF2B5EF4-FFF2-40B4-BE49-F238E27FC236}">
                <a16:creationId xmlns:a16="http://schemas.microsoft.com/office/drawing/2014/main" xmlns="" id="{0219CD75-5D90-4A9F-A72D-8ED570BF9D41}"/>
              </a:ext>
            </a:extLst>
          </p:cNvPr>
          <p:cNvSpPr txBox="1"/>
          <p:nvPr/>
        </p:nvSpPr>
        <p:spPr>
          <a:xfrm rot="19624521">
            <a:off x="534380" y="2942157"/>
            <a:ext cx="1732334" cy="369332"/>
          </a:xfrm>
          <a:prstGeom prst="rect">
            <a:avLst/>
          </a:prstGeom>
          <a:solidFill>
            <a:schemeClr val="accent6">
              <a:lumMod val="75000"/>
            </a:schemeClr>
          </a:solidFill>
          <a:ln>
            <a:solidFill>
              <a:schemeClr val="tx1"/>
            </a:solidFill>
          </a:ln>
        </p:spPr>
        <p:txBody>
          <a:bodyPr wrap="square" rtlCol="0">
            <a:spAutoFit/>
          </a:bodyPr>
          <a:lstStyle/>
          <a:p>
            <a:r>
              <a:rPr lang="en-GB" b="1" dirty="0"/>
              <a:t>November 2018</a:t>
            </a:r>
          </a:p>
        </p:txBody>
      </p:sp>
    </p:spTree>
    <p:extLst>
      <p:ext uri="{BB962C8B-B14F-4D97-AF65-F5344CB8AC3E}">
        <p14:creationId xmlns:p14="http://schemas.microsoft.com/office/powerpoint/2010/main" xmlns="" val="2848355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366C054-1B1D-48D3-870B-475650BADA33}"/>
              </a:ext>
            </a:extLst>
          </p:cNvPr>
          <p:cNvPicPr/>
          <p:nvPr/>
        </p:nvPicPr>
        <p:blipFill>
          <a:blip r:embed="rId2" cstate="print">
            <a:extLst>
              <a:ext uri="{28A0092B-C50C-407E-A947-70E740481C1C}">
                <a14:useLocalDpi xmlns:a14="http://schemas.microsoft.com/office/drawing/2010/main" xmlns="" val="0"/>
              </a:ext>
            </a:extLst>
          </a:blip>
          <a:stretch>
            <a:fillRect/>
          </a:stretch>
        </p:blipFill>
        <p:spPr>
          <a:xfrm>
            <a:off x="1266496" y="1156137"/>
            <a:ext cx="7562193" cy="5339256"/>
          </a:xfrm>
          <a:prstGeom prst="rect">
            <a:avLst/>
          </a:prstGeom>
          <a:ln>
            <a:solidFill>
              <a:schemeClr val="tx1"/>
            </a:solidFill>
          </a:ln>
        </p:spPr>
      </p:pic>
      <p:sp>
        <p:nvSpPr>
          <p:cNvPr id="3" name="Title 2">
            <a:extLst>
              <a:ext uri="{FF2B5EF4-FFF2-40B4-BE49-F238E27FC236}">
                <a16:creationId xmlns:a16="http://schemas.microsoft.com/office/drawing/2014/main" xmlns="" id="{1C600625-33E8-48B4-A0F1-99F4128C39CB}"/>
              </a:ext>
            </a:extLst>
          </p:cNvPr>
          <p:cNvSpPr>
            <a:spLocks noGrp="1"/>
          </p:cNvSpPr>
          <p:nvPr>
            <p:ph type="title"/>
          </p:nvPr>
        </p:nvSpPr>
        <p:spPr/>
        <p:txBody>
          <a:bodyPr/>
          <a:lstStyle/>
          <a:p>
            <a:r>
              <a:rPr lang="en-GB" sz="3600" b="1" dirty="0" err="1">
                <a:solidFill>
                  <a:srgbClr val="0070C0"/>
                </a:solidFill>
              </a:rPr>
              <a:t>Dinin</a:t>
            </a:r>
            <a:r>
              <a:rPr lang="en-GB" sz="3600" b="1" dirty="0">
                <a:solidFill>
                  <a:srgbClr val="0070C0"/>
                </a:solidFill>
              </a:rPr>
              <a:t> River</a:t>
            </a:r>
          </a:p>
        </p:txBody>
      </p:sp>
    </p:spTree>
    <p:extLst>
      <p:ext uri="{BB962C8B-B14F-4D97-AF65-F5344CB8AC3E}">
        <p14:creationId xmlns:p14="http://schemas.microsoft.com/office/powerpoint/2010/main" xmlns="" val="4002233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25D85-3149-4F49-BC35-B91AFBFB668F}"/>
              </a:ext>
            </a:extLst>
          </p:cNvPr>
          <p:cNvSpPr>
            <a:spLocks noGrp="1"/>
          </p:cNvSpPr>
          <p:nvPr>
            <p:ph type="title"/>
          </p:nvPr>
        </p:nvSpPr>
        <p:spPr>
          <a:xfrm>
            <a:off x="3016470" y="274638"/>
            <a:ext cx="5670330" cy="1143000"/>
          </a:xfrm>
        </p:spPr>
        <p:txBody>
          <a:bodyPr/>
          <a:lstStyle/>
          <a:p>
            <a:r>
              <a:rPr lang="en-IE" b="1" cap="all" dirty="0">
                <a:solidFill>
                  <a:srgbClr val="0070C0"/>
                </a:solidFill>
              </a:rPr>
              <a:t>Background</a:t>
            </a:r>
            <a:br>
              <a:rPr lang="en-IE" b="1" cap="all" dirty="0">
                <a:solidFill>
                  <a:srgbClr val="0070C0"/>
                </a:solidFill>
              </a:rPr>
            </a:br>
            <a:endParaRPr lang="en-GB" dirty="0"/>
          </a:p>
        </p:txBody>
      </p:sp>
      <p:sp>
        <p:nvSpPr>
          <p:cNvPr id="6" name="Rectangle 5">
            <a:extLst>
              <a:ext uri="{FF2B5EF4-FFF2-40B4-BE49-F238E27FC236}">
                <a16:creationId xmlns:a16="http://schemas.microsoft.com/office/drawing/2014/main" xmlns="" id="{5A66700B-D8B4-4311-A51A-C64C02D1BE00}"/>
              </a:ext>
            </a:extLst>
          </p:cNvPr>
          <p:cNvSpPr/>
          <p:nvPr/>
        </p:nvSpPr>
        <p:spPr>
          <a:xfrm>
            <a:off x="457200" y="5945480"/>
            <a:ext cx="6577706" cy="400110"/>
          </a:xfrm>
          <a:prstGeom prst="rect">
            <a:avLst/>
          </a:prstGeom>
        </p:spPr>
        <p:txBody>
          <a:bodyPr wrap="square">
            <a:spAutoFit/>
          </a:bodyPr>
          <a:lstStyle/>
          <a:p>
            <a:r>
              <a:rPr lang="en-IE" sz="2000" dirty="0">
                <a:solidFill>
                  <a:srgbClr val="C00000"/>
                </a:solidFill>
                <a:latin typeface="Arial" panose="020B0604020202020204" pitchFamily="34" charset="0"/>
                <a:cs typeface="Arial" panose="020B0604020202020204" pitchFamily="34" charset="0"/>
              </a:rPr>
              <a:t>Drivers: Social and economic benefits of healthy waters </a:t>
            </a:r>
            <a:endParaRPr lang="en-IE" sz="2000" dirty="0">
              <a:solidFill>
                <a:srgbClr val="C00000"/>
              </a:solidFill>
            </a:endParaRPr>
          </a:p>
        </p:txBody>
      </p:sp>
      <p:pic>
        <p:nvPicPr>
          <p:cNvPr id="7" name="Picture 6">
            <a:extLst>
              <a:ext uri="{FF2B5EF4-FFF2-40B4-BE49-F238E27FC236}">
                <a16:creationId xmlns:a16="http://schemas.microsoft.com/office/drawing/2014/main" xmlns="" id="{BBBEE63A-1050-4CBF-A376-953DC1D342AB}"/>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6878746" y="4494485"/>
            <a:ext cx="2401888" cy="2247056"/>
          </a:xfrm>
          <a:prstGeom prst="rect">
            <a:avLst/>
          </a:prstGeom>
        </p:spPr>
      </p:pic>
      <p:sp>
        <p:nvSpPr>
          <p:cNvPr id="4" name="Content Placeholder 3">
            <a:extLst>
              <a:ext uri="{FF2B5EF4-FFF2-40B4-BE49-F238E27FC236}">
                <a16:creationId xmlns:a16="http://schemas.microsoft.com/office/drawing/2014/main" xmlns="" id="{1C47B2E1-C819-40DF-B9E2-F69D0103C531}"/>
              </a:ext>
            </a:extLst>
          </p:cNvPr>
          <p:cNvSpPr txBox="1">
            <a:spLocks noGrp="1"/>
          </p:cNvSpPr>
          <p:nvPr>
            <p:ph idx="1"/>
          </p:nvPr>
        </p:nvSpPr>
        <p:spPr>
          <a:xfrm>
            <a:off x="457200" y="1600200"/>
            <a:ext cx="8229600" cy="3345531"/>
          </a:xfrm>
          <a:prstGeom prst="rect">
            <a:avLst/>
          </a:prstGeom>
          <a:noFill/>
        </p:spPr>
        <p:txBody>
          <a:bodyPr wrap="square" rtlCol="0">
            <a:spAutoFit/>
          </a:bodyPr>
          <a:lstStyle/>
          <a:p>
            <a:pPr marL="0" indent="0">
              <a:spcAft>
                <a:spcPts val="1800"/>
              </a:spcAft>
              <a:buNone/>
            </a:pPr>
            <a:r>
              <a:rPr lang="en-IE" sz="2800" b="1" dirty="0"/>
              <a:t>		The Water Framework Directive 2000/60/EC</a:t>
            </a:r>
          </a:p>
          <a:p>
            <a:pPr marL="285750" indent="-285750">
              <a:spcAft>
                <a:spcPts val="1800"/>
              </a:spcAft>
              <a:buFont typeface="Arial" panose="020B0604020202020204" pitchFamily="34" charset="0"/>
              <a:buChar char="•"/>
            </a:pPr>
            <a:r>
              <a:rPr lang="en-IE" sz="2400" dirty="0"/>
              <a:t>European Parliament and Council in October 2000</a:t>
            </a:r>
          </a:p>
          <a:p>
            <a:pPr marL="285750" indent="-285750">
              <a:spcAft>
                <a:spcPts val="1800"/>
              </a:spcAft>
              <a:buFont typeface="Arial" panose="020B0604020202020204" pitchFamily="34" charset="0"/>
              <a:buChar char="•"/>
            </a:pPr>
            <a:r>
              <a:rPr lang="en-IE" sz="2400" dirty="0"/>
              <a:t>‘A framework for community action in the field of water policy’ – </a:t>
            </a:r>
            <a:r>
              <a:rPr lang="en-IE" sz="2400" i="1" dirty="0"/>
              <a:t>information, consultation, active involvement</a:t>
            </a:r>
            <a:endParaRPr lang="en-IE" sz="2400" dirty="0"/>
          </a:p>
          <a:p>
            <a:pPr marL="285750" indent="-285750">
              <a:spcAft>
                <a:spcPts val="1800"/>
              </a:spcAft>
              <a:buFont typeface="Arial" panose="020B0604020202020204" pitchFamily="34" charset="0"/>
              <a:buChar char="•"/>
            </a:pPr>
            <a:r>
              <a:rPr lang="en-IE" sz="2400" dirty="0"/>
              <a:t>To protect and restore ‘</a:t>
            </a:r>
            <a:r>
              <a:rPr lang="en-IE" sz="2400" i="1" dirty="0"/>
              <a:t>healthy waters</a:t>
            </a:r>
            <a:r>
              <a:rPr lang="en-IE" sz="2400" dirty="0"/>
              <a:t>’ in rivers, lakes, estuaries, groundwater and coastal areas</a:t>
            </a:r>
            <a:endParaRPr lang="en-IE" sz="2800" dirty="0"/>
          </a:p>
        </p:txBody>
      </p:sp>
      <p:sp>
        <p:nvSpPr>
          <p:cNvPr id="5" name="Rectangle 4">
            <a:extLst>
              <a:ext uri="{FF2B5EF4-FFF2-40B4-BE49-F238E27FC236}">
                <a16:creationId xmlns:a16="http://schemas.microsoft.com/office/drawing/2014/main" xmlns="" id="{E787B3BD-6C6B-44DC-81BA-905B4F68A6A0}"/>
              </a:ext>
            </a:extLst>
          </p:cNvPr>
          <p:cNvSpPr/>
          <p:nvPr/>
        </p:nvSpPr>
        <p:spPr>
          <a:xfrm>
            <a:off x="457200" y="5545370"/>
            <a:ext cx="7324273" cy="400110"/>
          </a:xfrm>
          <a:prstGeom prst="rect">
            <a:avLst/>
          </a:prstGeom>
        </p:spPr>
        <p:txBody>
          <a:bodyPr wrap="square">
            <a:spAutoFit/>
          </a:bodyPr>
          <a:lstStyle/>
          <a:p>
            <a:r>
              <a:rPr lang="en-IE" sz="2000" dirty="0">
                <a:solidFill>
                  <a:srgbClr val="C00000"/>
                </a:solidFill>
                <a:latin typeface="Arial" panose="020B0604020202020204" pitchFamily="34" charset="0"/>
                <a:cs typeface="Arial" panose="020B0604020202020204" pitchFamily="34" charset="0"/>
              </a:rPr>
              <a:t>Overall aim: “to achieve good ecological status in all waters”</a:t>
            </a:r>
            <a:endParaRPr lang="en-IE" sz="2000" dirty="0">
              <a:solidFill>
                <a:srgbClr val="C00000"/>
              </a:solidFill>
            </a:endParaRPr>
          </a:p>
        </p:txBody>
      </p:sp>
    </p:spTree>
    <p:extLst>
      <p:ext uri="{BB962C8B-B14F-4D97-AF65-F5344CB8AC3E}">
        <p14:creationId xmlns:p14="http://schemas.microsoft.com/office/powerpoint/2010/main" xmlns="" val="280778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39820-5DEB-4595-BCB4-6AFF42CEF17F}"/>
              </a:ext>
            </a:extLst>
          </p:cNvPr>
          <p:cNvSpPr>
            <a:spLocks noGrp="1"/>
          </p:cNvSpPr>
          <p:nvPr>
            <p:ph type="title"/>
          </p:nvPr>
        </p:nvSpPr>
        <p:spPr/>
        <p:txBody>
          <a:bodyPr/>
          <a:lstStyle/>
          <a:p>
            <a:r>
              <a:rPr lang="en-GB" sz="3600" b="1" dirty="0" err="1">
                <a:solidFill>
                  <a:srgbClr val="0070C0"/>
                </a:solidFill>
              </a:rPr>
              <a:t>Dinin</a:t>
            </a:r>
            <a:r>
              <a:rPr lang="en-GB" sz="3600" b="1" dirty="0">
                <a:solidFill>
                  <a:srgbClr val="0070C0"/>
                </a:solidFill>
              </a:rPr>
              <a:t> River</a:t>
            </a:r>
          </a:p>
        </p:txBody>
      </p:sp>
      <p:sp>
        <p:nvSpPr>
          <p:cNvPr id="3" name="Content Placeholder 2">
            <a:extLst>
              <a:ext uri="{FF2B5EF4-FFF2-40B4-BE49-F238E27FC236}">
                <a16:creationId xmlns:a16="http://schemas.microsoft.com/office/drawing/2014/main" xmlns="" id="{D7591527-A723-46E7-92C3-2FA3361FA55B}"/>
              </a:ext>
            </a:extLst>
          </p:cNvPr>
          <p:cNvSpPr>
            <a:spLocks noGrp="1"/>
          </p:cNvSpPr>
          <p:nvPr>
            <p:ph idx="1"/>
          </p:nvPr>
        </p:nvSpPr>
        <p:spPr/>
        <p:txBody>
          <a:bodyPr>
            <a:normAutofit lnSpcReduction="10000"/>
          </a:bodyPr>
          <a:lstStyle/>
          <a:p>
            <a:r>
              <a:rPr lang="en-GB" dirty="0"/>
              <a:t>Three Waterbodies</a:t>
            </a:r>
          </a:p>
          <a:p>
            <a:r>
              <a:rPr lang="en-GB" dirty="0"/>
              <a:t>Pressures</a:t>
            </a:r>
          </a:p>
          <a:p>
            <a:pPr lvl="1"/>
            <a:r>
              <a:rPr lang="en-GB" dirty="0"/>
              <a:t>Agriculture, Forestry, Quarries, Other</a:t>
            </a:r>
          </a:p>
          <a:p>
            <a:r>
              <a:rPr lang="en-GB" dirty="0"/>
              <a:t>Reasons for selection</a:t>
            </a:r>
          </a:p>
          <a:p>
            <a:pPr lvl="1"/>
            <a:r>
              <a:rPr lang="en-GB" dirty="0"/>
              <a:t>At Risk, 3 deteriorated waterbodies</a:t>
            </a:r>
          </a:p>
          <a:p>
            <a:pPr lvl="1"/>
            <a:r>
              <a:rPr lang="en-GB" dirty="0"/>
              <a:t>Active community groups</a:t>
            </a:r>
          </a:p>
          <a:p>
            <a:pPr lvl="1"/>
            <a:r>
              <a:rPr lang="en-GB" dirty="0"/>
              <a:t>Important for Salmon spawning</a:t>
            </a:r>
          </a:p>
          <a:p>
            <a:pPr lvl="1"/>
            <a:r>
              <a:rPr lang="en-GB" dirty="0"/>
              <a:t>3 Potential quick wins</a:t>
            </a:r>
          </a:p>
          <a:p>
            <a:pPr lvl="1"/>
            <a:r>
              <a:rPr lang="en-GB" dirty="0"/>
              <a:t>1 WB has a High Ecological Status objective</a:t>
            </a:r>
          </a:p>
          <a:p>
            <a:pPr lvl="1"/>
            <a:endParaRPr lang="en-GB" dirty="0"/>
          </a:p>
          <a:p>
            <a:endParaRPr lang="en-GB" dirty="0"/>
          </a:p>
        </p:txBody>
      </p:sp>
    </p:spTree>
    <p:extLst>
      <p:ext uri="{BB962C8B-B14F-4D97-AF65-F5344CB8AC3E}">
        <p14:creationId xmlns:p14="http://schemas.microsoft.com/office/powerpoint/2010/main" xmlns="" val="1686196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C7BB2BE-7FF2-4A1F-96DC-47893489020F}"/>
              </a:ext>
            </a:extLst>
          </p:cNvPr>
          <p:cNvSpPr>
            <a:spLocks noGrp="1"/>
          </p:cNvSpPr>
          <p:nvPr>
            <p:ph idx="1"/>
          </p:nvPr>
        </p:nvSpPr>
        <p:spPr>
          <a:xfrm>
            <a:off x="127322" y="1301790"/>
            <a:ext cx="8929867" cy="5133734"/>
          </a:xfrm>
        </p:spPr>
        <p:txBody>
          <a:bodyPr>
            <a:normAutofit/>
          </a:bodyPr>
          <a:lstStyle/>
          <a:p>
            <a:r>
              <a:rPr lang="en-IE" dirty="0"/>
              <a:t>Further local assessments of the 190 priority Areas for Action</a:t>
            </a:r>
          </a:p>
          <a:p>
            <a:pPr lvl="1"/>
            <a:r>
              <a:rPr lang="en-IE" dirty="0"/>
              <a:t>Local community meetings prior to further catchment assessments   </a:t>
            </a:r>
          </a:p>
          <a:p>
            <a:pPr lvl="1"/>
            <a:r>
              <a:rPr lang="en-IE" dirty="0"/>
              <a:t>Collaborative approach with stakeholders, agencies and LAs</a:t>
            </a:r>
          </a:p>
          <a:p>
            <a:pPr lvl="1"/>
            <a:r>
              <a:rPr lang="en-IE" dirty="0"/>
              <a:t>Working with industry, farmers and local stakeholders to find local solutions</a:t>
            </a:r>
          </a:p>
        </p:txBody>
      </p:sp>
      <p:sp>
        <p:nvSpPr>
          <p:cNvPr id="5" name="TextBox 4">
            <a:extLst>
              <a:ext uri="{FF2B5EF4-FFF2-40B4-BE49-F238E27FC236}">
                <a16:creationId xmlns:a16="http://schemas.microsoft.com/office/drawing/2014/main" xmlns="" id="{2EB85E94-2B81-4B90-8AA7-9977BC54F1C0}"/>
              </a:ext>
            </a:extLst>
          </p:cNvPr>
          <p:cNvSpPr txBox="1"/>
          <p:nvPr/>
        </p:nvSpPr>
        <p:spPr>
          <a:xfrm>
            <a:off x="2133601" y="224572"/>
            <a:ext cx="6836228" cy="584775"/>
          </a:xfrm>
          <a:prstGeom prst="rect">
            <a:avLst/>
          </a:prstGeom>
          <a:noFill/>
        </p:spPr>
        <p:txBody>
          <a:bodyPr wrap="square" rtlCol="0">
            <a:spAutoFit/>
          </a:bodyPr>
          <a:lstStyle/>
          <a:p>
            <a:r>
              <a:rPr lang="en-IE" sz="3200" b="1" dirty="0">
                <a:solidFill>
                  <a:srgbClr val="0070C0"/>
                </a:solidFill>
              </a:rPr>
              <a:t>What we will be doing</a:t>
            </a:r>
          </a:p>
        </p:txBody>
      </p:sp>
    </p:spTree>
    <p:extLst>
      <p:ext uri="{BB962C8B-B14F-4D97-AF65-F5344CB8AC3E}">
        <p14:creationId xmlns:p14="http://schemas.microsoft.com/office/powerpoint/2010/main" xmlns="" val="2736434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C7B0B-1C58-4FD5-8C17-970DDB7F6932}"/>
              </a:ext>
            </a:extLst>
          </p:cNvPr>
          <p:cNvSpPr>
            <a:spLocks noGrp="1"/>
          </p:cNvSpPr>
          <p:nvPr>
            <p:ph type="title"/>
          </p:nvPr>
        </p:nvSpPr>
        <p:spPr>
          <a:xfrm>
            <a:off x="2448910" y="274638"/>
            <a:ext cx="6237889" cy="713334"/>
          </a:xfrm>
        </p:spPr>
        <p:txBody>
          <a:bodyPr/>
          <a:lstStyle/>
          <a:p>
            <a:r>
              <a:rPr lang="en-GB" sz="3200" b="1" dirty="0">
                <a:solidFill>
                  <a:srgbClr val="0070C0"/>
                </a:solidFill>
              </a:rPr>
              <a:t>Free Support Service for Agriculture</a:t>
            </a:r>
          </a:p>
        </p:txBody>
      </p:sp>
      <p:sp>
        <p:nvSpPr>
          <p:cNvPr id="3" name="Content Placeholder 2">
            <a:extLst>
              <a:ext uri="{FF2B5EF4-FFF2-40B4-BE49-F238E27FC236}">
                <a16:creationId xmlns:a16="http://schemas.microsoft.com/office/drawing/2014/main" xmlns="" id="{C9FA0998-7323-4A33-A0F5-598E70A7178B}"/>
              </a:ext>
            </a:extLst>
          </p:cNvPr>
          <p:cNvSpPr>
            <a:spLocks noGrp="1"/>
          </p:cNvSpPr>
          <p:nvPr>
            <p:ph idx="1"/>
          </p:nvPr>
        </p:nvSpPr>
        <p:spPr/>
        <p:txBody>
          <a:bodyPr>
            <a:normAutofit fontScale="92500" lnSpcReduction="20000"/>
          </a:bodyPr>
          <a:lstStyle/>
          <a:p>
            <a:r>
              <a:rPr lang="en-GB" dirty="0"/>
              <a:t>Agricultural Sustainability Support and Advice Programme (ASSAP)</a:t>
            </a:r>
          </a:p>
          <a:p>
            <a:pPr lvl="1"/>
            <a:r>
              <a:rPr lang="en-GB" dirty="0"/>
              <a:t>Government / Industry collaboration</a:t>
            </a:r>
          </a:p>
          <a:p>
            <a:pPr lvl="1"/>
            <a:r>
              <a:rPr lang="en-GB" dirty="0"/>
              <a:t>Funded by DHPLG, DAFM and Dairy Co-ops</a:t>
            </a:r>
          </a:p>
          <a:p>
            <a:pPr lvl="1"/>
            <a:r>
              <a:rPr lang="en-GB" dirty="0"/>
              <a:t>Supported by Farm Organisations</a:t>
            </a:r>
          </a:p>
          <a:p>
            <a:pPr lvl="1"/>
            <a:r>
              <a:rPr lang="en-GB" dirty="0"/>
              <a:t>30 Advisors</a:t>
            </a:r>
          </a:p>
          <a:p>
            <a:pPr lvl="2"/>
            <a:r>
              <a:rPr lang="en-GB" dirty="0"/>
              <a:t>20 based in Teagasc</a:t>
            </a:r>
          </a:p>
          <a:p>
            <a:pPr lvl="2"/>
            <a:r>
              <a:rPr lang="en-GB" dirty="0"/>
              <a:t>10 based in Co-ops (Glanbia, Kerry, </a:t>
            </a:r>
            <a:r>
              <a:rPr lang="en-GB" dirty="0" err="1"/>
              <a:t>Dairygold</a:t>
            </a:r>
            <a:r>
              <a:rPr lang="en-GB" dirty="0"/>
              <a:t>, </a:t>
            </a:r>
            <a:r>
              <a:rPr lang="en-GB" dirty="0" err="1"/>
              <a:t>Aurivo</a:t>
            </a:r>
            <a:r>
              <a:rPr lang="en-GB" dirty="0"/>
              <a:t>, </a:t>
            </a:r>
            <a:r>
              <a:rPr lang="en-GB" dirty="0" err="1"/>
              <a:t>Arrabawn</a:t>
            </a:r>
            <a:r>
              <a:rPr lang="en-GB" dirty="0"/>
              <a:t>, </a:t>
            </a:r>
            <a:r>
              <a:rPr lang="en-GB" dirty="0" err="1"/>
              <a:t>Carbery</a:t>
            </a:r>
            <a:r>
              <a:rPr lang="en-GB" dirty="0"/>
              <a:t>, Lakeland, </a:t>
            </a:r>
            <a:r>
              <a:rPr lang="en-GB" dirty="0" err="1"/>
              <a:t>Lacpatrick</a:t>
            </a:r>
            <a:r>
              <a:rPr lang="en-GB" dirty="0"/>
              <a:t>, North Cork, Tipperary)</a:t>
            </a:r>
          </a:p>
          <a:p>
            <a:pPr lvl="1"/>
            <a:r>
              <a:rPr lang="en-GB" dirty="0"/>
              <a:t>Working in partnership with Local Authority Catchment Assessment Teams</a:t>
            </a:r>
          </a:p>
        </p:txBody>
      </p:sp>
    </p:spTree>
    <p:extLst>
      <p:ext uri="{BB962C8B-B14F-4D97-AF65-F5344CB8AC3E}">
        <p14:creationId xmlns:p14="http://schemas.microsoft.com/office/powerpoint/2010/main" xmlns="" val="2343852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B924E2-D8B7-451C-814A-4BF0B0C2AF38}"/>
              </a:ext>
            </a:extLst>
          </p:cNvPr>
          <p:cNvSpPr>
            <a:spLocks noGrp="1"/>
          </p:cNvSpPr>
          <p:nvPr>
            <p:ph type="title"/>
          </p:nvPr>
        </p:nvSpPr>
        <p:spPr>
          <a:xfrm>
            <a:off x="2186152" y="274638"/>
            <a:ext cx="6500647" cy="755376"/>
          </a:xfrm>
        </p:spPr>
        <p:txBody>
          <a:bodyPr/>
          <a:lstStyle/>
          <a:p>
            <a:r>
              <a:rPr lang="en-IE" sz="3200" b="1" dirty="0">
                <a:solidFill>
                  <a:srgbClr val="0070C0"/>
                </a:solidFill>
              </a:rPr>
              <a:t>ASSAP Team – SE Region</a:t>
            </a:r>
          </a:p>
        </p:txBody>
      </p:sp>
      <p:sp>
        <p:nvSpPr>
          <p:cNvPr id="5" name="Content Placeholder 4">
            <a:extLst>
              <a:ext uri="{FF2B5EF4-FFF2-40B4-BE49-F238E27FC236}">
                <a16:creationId xmlns:a16="http://schemas.microsoft.com/office/drawing/2014/main" xmlns="" id="{08CA5417-E7FE-4BDF-B34B-1FEA986E1538}"/>
              </a:ext>
            </a:extLst>
          </p:cNvPr>
          <p:cNvSpPr>
            <a:spLocks noGrp="1"/>
          </p:cNvSpPr>
          <p:nvPr>
            <p:ph idx="1"/>
          </p:nvPr>
        </p:nvSpPr>
        <p:spPr/>
        <p:txBody>
          <a:bodyPr>
            <a:normAutofit/>
          </a:bodyPr>
          <a:lstStyle/>
          <a:p>
            <a:pPr marL="0" indent="0">
              <a:buNone/>
            </a:pPr>
            <a:r>
              <a:rPr lang="en-IE" sz="2800" dirty="0"/>
              <a:t>National Programme Manager – Noel Meehan</a:t>
            </a:r>
          </a:p>
          <a:p>
            <a:pPr lvl="1"/>
            <a:r>
              <a:rPr lang="en-IE" sz="2200" dirty="0"/>
              <a:t>Deirdre Glynn (Teagasc – Kilkenny)</a:t>
            </a:r>
          </a:p>
          <a:p>
            <a:pPr lvl="1"/>
            <a:r>
              <a:rPr lang="en-IE" sz="2200" dirty="0" err="1"/>
              <a:t>Eamonn</a:t>
            </a:r>
            <a:r>
              <a:rPr lang="en-IE" sz="2200" dirty="0"/>
              <a:t> Grace (Teagasc – Wexford)</a:t>
            </a:r>
          </a:p>
          <a:p>
            <a:pPr lvl="1"/>
            <a:r>
              <a:rPr lang="en-IE" sz="2200" dirty="0"/>
              <a:t>Vin O'Connor	(Teagasc – Carlow)</a:t>
            </a:r>
          </a:p>
          <a:p>
            <a:pPr lvl="1"/>
            <a:r>
              <a:rPr lang="en-IE" sz="2200" dirty="0"/>
              <a:t>Claire Mooney (Teagasc – Nenagh)</a:t>
            </a:r>
          </a:p>
          <a:p>
            <a:pPr lvl="1"/>
            <a:r>
              <a:rPr lang="en-IE" sz="2200" dirty="0" err="1"/>
              <a:t>Cathal</a:t>
            </a:r>
            <a:r>
              <a:rPr lang="en-IE" sz="2200" dirty="0"/>
              <a:t> Somers (Teagasc – Waterford)</a:t>
            </a:r>
          </a:p>
          <a:p>
            <a:pPr lvl="1"/>
            <a:r>
              <a:rPr lang="en-IE" sz="2200" dirty="0"/>
              <a:t>Fiona </a:t>
            </a:r>
            <a:r>
              <a:rPr lang="en-IE" sz="2200" dirty="0" err="1"/>
              <a:t>Doolan</a:t>
            </a:r>
            <a:r>
              <a:rPr lang="en-IE" sz="2200" dirty="0"/>
              <a:t> (Teagasc – South Kildare/Laois)</a:t>
            </a:r>
          </a:p>
          <a:p>
            <a:pPr lvl="1"/>
            <a:r>
              <a:rPr lang="en-IE" sz="2200" dirty="0"/>
              <a:t>Emma O'Grady (Glanbia)</a:t>
            </a:r>
          </a:p>
          <a:p>
            <a:pPr lvl="1"/>
            <a:r>
              <a:rPr lang="en-IE" sz="2200" dirty="0"/>
              <a:t>Paddy Purcell &amp; Jerry Ryan (</a:t>
            </a:r>
            <a:r>
              <a:rPr lang="en-IE" sz="2200" dirty="0" err="1"/>
              <a:t>Arrabawn</a:t>
            </a:r>
            <a:r>
              <a:rPr lang="en-IE" sz="2200" dirty="0"/>
              <a:t>)</a:t>
            </a:r>
          </a:p>
          <a:p>
            <a:pPr lvl="1"/>
            <a:r>
              <a:rPr lang="en-IE" sz="2200" dirty="0"/>
              <a:t>Paul Fortune (Tipperary Co-Op)</a:t>
            </a:r>
          </a:p>
          <a:p>
            <a:pPr marL="0" indent="0">
              <a:buNone/>
            </a:pPr>
            <a:endParaRPr lang="en-IE" dirty="0"/>
          </a:p>
        </p:txBody>
      </p:sp>
    </p:spTree>
    <p:extLst>
      <p:ext uri="{BB962C8B-B14F-4D97-AF65-F5344CB8AC3E}">
        <p14:creationId xmlns:p14="http://schemas.microsoft.com/office/powerpoint/2010/main" xmlns="" val="565164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FDC85-9F55-45FF-9830-0388738BFC05}"/>
              </a:ext>
            </a:extLst>
          </p:cNvPr>
          <p:cNvSpPr>
            <a:spLocks noGrp="1"/>
          </p:cNvSpPr>
          <p:nvPr>
            <p:ph type="title"/>
          </p:nvPr>
        </p:nvSpPr>
        <p:spPr>
          <a:xfrm>
            <a:off x="3368566" y="274638"/>
            <a:ext cx="5318233" cy="697569"/>
          </a:xfrm>
        </p:spPr>
        <p:txBody>
          <a:bodyPr/>
          <a:lstStyle/>
          <a:p>
            <a:r>
              <a:rPr lang="en-GB" sz="3600" b="1" dirty="0">
                <a:solidFill>
                  <a:srgbClr val="0070C0"/>
                </a:solidFill>
              </a:rPr>
              <a:t>WFD – South East Team</a:t>
            </a:r>
          </a:p>
        </p:txBody>
      </p:sp>
      <p:pic>
        <p:nvPicPr>
          <p:cNvPr id="5" name="Content Placeholder 4">
            <a:extLst>
              <a:ext uri="{FF2B5EF4-FFF2-40B4-BE49-F238E27FC236}">
                <a16:creationId xmlns:a16="http://schemas.microsoft.com/office/drawing/2014/main" xmlns="" id="{5AB2506E-3F29-4069-BEC2-6A6E23B614DE}"/>
              </a:ext>
            </a:extLst>
          </p:cNvPr>
          <p:cNvPicPr>
            <a:picLocks noGrp="1" noChangeAspect="1"/>
          </p:cNvPicPr>
          <p:nvPr>
            <p:ph idx="1"/>
          </p:nvPr>
        </p:nvPicPr>
        <p:blipFill>
          <a:blip r:embed="rId2"/>
          <a:stretch>
            <a:fillRect/>
          </a:stretch>
        </p:blipFill>
        <p:spPr>
          <a:xfrm>
            <a:off x="1109755" y="1266497"/>
            <a:ext cx="7319542" cy="5489657"/>
          </a:xfrm>
          <a:ln>
            <a:solidFill>
              <a:schemeClr val="tx1"/>
            </a:solidFill>
          </a:ln>
        </p:spPr>
      </p:pic>
    </p:spTree>
    <p:extLst>
      <p:ext uri="{BB962C8B-B14F-4D97-AF65-F5344CB8AC3E}">
        <p14:creationId xmlns:p14="http://schemas.microsoft.com/office/powerpoint/2010/main" xmlns="" val="4063207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D21D3F-EE26-4677-BB9D-87C4B65977D4}"/>
              </a:ext>
            </a:extLst>
          </p:cNvPr>
          <p:cNvSpPr>
            <a:spLocks noGrp="1"/>
          </p:cNvSpPr>
          <p:nvPr>
            <p:ph type="title"/>
          </p:nvPr>
        </p:nvSpPr>
        <p:spPr>
          <a:xfrm>
            <a:off x="4148666" y="274638"/>
            <a:ext cx="4538133" cy="1143000"/>
          </a:xfrm>
        </p:spPr>
        <p:txBody>
          <a:bodyPr/>
          <a:lstStyle/>
          <a:p>
            <a:r>
              <a:rPr lang="en-IE" sz="3200" b="1" dirty="0">
                <a:solidFill>
                  <a:srgbClr val="0070C0"/>
                </a:solidFill>
                <a:latin typeface="+mn-lt"/>
                <a:ea typeface="+mn-ea"/>
                <a:cs typeface="+mn-cs"/>
              </a:rPr>
              <a:t/>
            </a:r>
            <a:br>
              <a:rPr lang="en-IE" sz="3200" b="1" dirty="0">
                <a:solidFill>
                  <a:srgbClr val="0070C0"/>
                </a:solidFill>
                <a:latin typeface="+mn-lt"/>
                <a:ea typeface="+mn-ea"/>
                <a:cs typeface="+mn-cs"/>
              </a:rPr>
            </a:br>
            <a:r>
              <a:rPr lang="en-IE" sz="3200" b="1" dirty="0">
                <a:solidFill>
                  <a:srgbClr val="0070C0"/>
                </a:solidFill>
                <a:latin typeface="+mn-lt"/>
                <a:ea typeface="+mn-ea"/>
                <a:cs typeface="+mn-cs"/>
              </a:rPr>
              <a:t>Next Steps 2018-2021</a:t>
            </a:r>
          </a:p>
        </p:txBody>
      </p:sp>
      <p:graphicFrame>
        <p:nvGraphicFramePr>
          <p:cNvPr id="5" name="Content Placeholder 4">
            <a:extLst>
              <a:ext uri="{FF2B5EF4-FFF2-40B4-BE49-F238E27FC236}">
                <a16:creationId xmlns:a16="http://schemas.microsoft.com/office/drawing/2014/main" xmlns="" id="{07A0E1D4-8529-4111-9307-15D14911E249}"/>
              </a:ext>
            </a:extLst>
          </p:cNvPr>
          <p:cNvGraphicFramePr>
            <a:graphicFrameLocks noGrp="1"/>
          </p:cNvGraphicFramePr>
          <p:nvPr>
            <p:ph idx="1"/>
            <p:extLst>
              <p:ext uri="{D42A27DB-BD31-4B8C-83A1-F6EECF244321}">
                <p14:modId xmlns:p14="http://schemas.microsoft.com/office/powerpoint/2010/main" xmlns="" val="3747007653"/>
              </p:ext>
            </p:extLst>
          </p:nvPr>
        </p:nvGraphicFramePr>
        <p:xfrm>
          <a:off x="336331" y="131642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ardrop 3">
            <a:extLst>
              <a:ext uri="{FF2B5EF4-FFF2-40B4-BE49-F238E27FC236}">
                <a16:creationId xmlns:a16="http://schemas.microsoft.com/office/drawing/2014/main" xmlns="" id="{A43C808F-B09D-42A3-B506-A9778B8999F6}"/>
              </a:ext>
            </a:extLst>
          </p:cNvPr>
          <p:cNvSpPr/>
          <p:nvPr/>
        </p:nvSpPr>
        <p:spPr>
          <a:xfrm rot="8130452">
            <a:off x="708514" y="1241914"/>
            <a:ext cx="1515358" cy="1515358"/>
          </a:xfrm>
          <a:prstGeom prst="teardrop">
            <a:avLst>
              <a:gd name="adj" fmla="val 100000"/>
            </a:avLst>
          </a:prstGeom>
          <a:gradFill>
            <a:gsLst>
              <a:gs pos="0">
                <a:srgbClr val="FFFF00"/>
              </a:gs>
              <a:gs pos="100000">
                <a:schemeClr val="accent6">
                  <a:hueOff val="0"/>
                  <a:satOff val="0"/>
                  <a:lumOff val="0"/>
                  <a:alphaOff val="0"/>
                  <a:tint val="50000"/>
                  <a:shade val="100000"/>
                  <a:satMod val="350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xmlns="" id="{28D41668-96EA-48F4-8575-B36455A30F42}"/>
              </a:ext>
            </a:extLst>
          </p:cNvPr>
          <p:cNvGrpSpPr/>
          <p:nvPr/>
        </p:nvGrpSpPr>
        <p:grpSpPr>
          <a:xfrm>
            <a:off x="758836" y="1292237"/>
            <a:ext cx="1414713" cy="1414711"/>
            <a:chOff x="5277710" y="1655608"/>
            <a:chExt cx="1414713" cy="1414711"/>
          </a:xfrm>
          <a:scene3d>
            <a:camera prst="orthographicFront"/>
            <a:lightRig rig="flat" dir="t"/>
          </a:scene3d>
        </p:grpSpPr>
        <p:sp>
          <p:nvSpPr>
            <p:cNvPr id="7" name="Oval 6">
              <a:extLst>
                <a:ext uri="{FF2B5EF4-FFF2-40B4-BE49-F238E27FC236}">
                  <a16:creationId xmlns:a16="http://schemas.microsoft.com/office/drawing/2014/main" xmlns="" id="{038830CC-1B33-4E10-B432-AAE92D65CC7C}"/>
                </a:ext>
              </a:extLst>
            </p:cNvPr>
            <p:cNvSpPr/>
            <p:nvPr/>
          </p:nvSpPr>
          <p:spPr>
            <a:xfrm>
              <a:off x="5277710" y="1655608"/>
              <a:ext cx="1414713" cy="1414711"/>
            </a:xfrm>
            <a:prstGeom prst="ellipse">
              <a:avLst/>
            </a:prstGeom>
            <a:ln>
              <a:noFill/>
            </a:ln>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 name="Oval 4">
              <a:extLst>
                <a:ext uri="{FF2B5EF4-FFF2-40B4-BE49-F238E27FC236}">
                  <a16:creationId xmlns:a16="http://schemas.microsoft.com/office/drawing/2014/main" xmlns="" id="{1040BEF4-1E46-4478-AFB2-CF315A63BA08}"/>
                </a:ext>
              </a:extLst>
            </p:cNvPr>
            <p:cNvSpPr txBox="1"/>
            <p:nvPr/>
          </p:nvSpPr>
          <p:spPr>
            <a:xfrm>
              <a:off x="5480158" y="1857748"/>
              <a:ext cx="1010624" cy="1010432"/>
            </a:xfrm>
            <a:prstGeom prst="rect">
              <a:avLst/>
            </a:prstGeom>
            <a:ln>
              <a:noFill/>
            </a:ln>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Desk Study</a:t>
              </a:r>
            </a:p>
            <a:p>
              <a:pPr marL="0" lvl="0" indent="0" algn="ctr" defTabSz="622300">
                <a:lnSpc>
                  <a:spcPct val="90000"/>
                </a:lnSpc>
                <a:spcBef>
                  <a:spcPct val="0"/>
                </a:spcBef>
                <a:spcAft>
                  <a:spcPct val="35000"/>
                </a:spcAft>
                <a:buNone/>
              </a:pPr>
              <a:endParaRPr lang="en-IE" sz="1400" b="1" kern="1200" dirty="0"/>
            </a:p>
          </p:txBody>
        </p:sp>
      </p:grpSp>
      <p:sp>
        <p:nvSpPr>
          <p:cNvPr id="3" name="Rectangle 2">
            <a:extLst>
              <a:ext uri="{FF2B5EF4-FFF2-40B4-BE49-F238E27FC236}">
                <a16:creationId xmlns:a16="http://schemas.microsoft.com/office/drawing/2014/main" xmlns="" id="{EA74FEF1-FFDD-43F8-AB6A-F33A83AAB8FF}"/>
              </a:ext>
            </a:extLst>
          </p:cNvPr>
          <p:cNvSpPr/>
          <p:nvPr/>
        </p:nvSpPr>
        <p:spPr>
          <a:xfrm>
            <a:off x="913691" y="1946306"/>
            <a:ext cx="1041375" cy="307777"/>
          </a:xfrm>
          <a:prstGeom prst="rect">
            <a:avLst/>
          </a:prstGeom>
        </p:spPr>
        <p:txBody>
          <a:bodyPr wrap="none">
            <a:spAutoFit/>
          </a:bodyPr>
          <a:lstStyle/>
          <a:p>
            <a:pPr lvl="0" algn="ctr"/>
            <a:r>
              <a:rPr lang="en-IE" sz="1400" i="1" dirty="0"/>
              <a:t>Update info</a:t>
            </a:r>
            <a:endParaRPr lang="en-GB" sz="1400" dirty="0"/>
          </a:p>
        </p:txBody>
      </p:sp>
    </p:spTree>
    <p:extLst>
      <p:ext uri="{BB962C8B-B14F-4D97-AF65-F5344CB8AC3E}">
        <p14:creationId xmlns:p14="http://schemas.microsoft.com/office/powerpoint/2010/main" xmlns="" val="428068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xmlns="" id="{D3935A86-30E8-4A54-A8B2-1DB7C3DEAAD5}"/>
              </a:ext>
            </a:extLst>
          </p:cNvPr>
          <p:cNvSpPr>
            <a:spLocks noGrp="1"/>
          </p:cNvSpPr>
          <p:nvPr>
            <p:ph type="title"/>
          </p:nvPr>
        </p:nvSpPr>
        <p:spPr>
          <a:xfrm>
            <a:off x="-1" y="1148789"/>
            <a:ext cx="4265271" cy="754024"/>
          </a:xfrm>
        </p:spPr>
        <p:txBody>
          <a:bodyPr>
            <a:noAutofit/>
          </a:bodyPr>
          <a:lstStyle/>
          <a:p>
            <a:r>
              <a:rPr lang="en-IE" sz="3600" b="1" dirty="0">
                <a:solidFill>
                  <a:srgbClr val="0070C0"/>
                </a:solidFill>
              </a:rPr>
              <a:t>Expected outcomes</a:t>
            </a:r>
            <a:br>
              <a:rPr lang="en-IE" sz="3600" b="1" dirty="0">
                <a:solidFill>
                  <a:srgbClr val="0070C0"/>
                </a:solidFill>
              </a:rPr>
            </a:br>
            <a:r>
              <a:rPr lang="en-IE" sz="3600" b="1" dirty="0">
                <a:solidFill>
                  <a:srgbClr val="0070C0"/>
                </a:solidFill>
              </a:rPr>
              <a:t>over the life of the RBMP</a:t>
            </a:r>
            <a:r>
              <a:rPr lang="en-IE" sz="4000" b="1" dirty="0">
                <a:solidFill>
                  <a:srgbClr val="0070C0"/>
                </a:solidFill>
              </a:rPr>
              <a:t/>
            </a:r>
            <a:br>
              <a:rPr lang="en-IE" sz="4000" b="1" dirty="0">
                <a:solidFill>
                  <a:srgbClr val="0070C0"/>
                </a:solidFill>
              </a:rPr>
            </a:br>
            <a:endParaRPr lang="en-US" sz="4000" b="1" dirty="0">
              <a:solidFill>
                <a:srgbClr val="0070C0"/>
              </a:solidFill>
            </a:endParaRPr>
          </a:p>
        </p:txBody>
      </p:sp>
      <p:pic>
        <p:nvPicPr>
          <p:cNvPr id="7" name="Picture 6">
            <a:extLst>
              <a:ext uri="{FF2B5EF4-FFF2-40B4-BE49-F238E27FC236}">
                <a16:creationId xmlns:a16="http://schemas.microsoft.com/office/drawing/2014/main" xmlns="" id="{F8EA21CD-0B1C-4D80-B5E2-109AD7F3BCD8}"/>
              </a:ext>
            </a:extLst>
          </p:cNvPr>
          <p:cNvPicPr>
            <a:picLocks noChangeAspect="1"/>
          </p:cNvPicPr>
          <p:nvPr/>
        </p:nvPicPr>
        <p:blipFill rotWithShape="1">
          <a:blip r:embed="rId3"/>
          <a:srcRect l="1966" t="1941" r="1546" b="1941"/>
          <a:stretch/>
        </p:blipFill>
        <p:spPr>
          <a:xfrm>
            <a:off x="4265271" y="-1"/>
            <a:ext cx="4878729" cy="6857581"/>
          </a:xfrm>
          <a:prstGeom prst="rect">
            <a:avLst/>
          </a:prstGeom>
        </p:spPr>
      </p:pic>
      <p:pic>
        <p:nvPicPr>
          <p:cNvPr id="5" name="Picture 4">
            <a:extLst>
              <a:ext uri="{FF2B5EF4-FFF2-40B4-BE49-F238E27FC236}">
                <a16:creationId xmlns:a16="http://schemas.microsoft.com/office/drawing/2014/main" xmlns="" id="{5FDBA360-A72C-4D3D-9A3A-FCD86622E330}"/>
              </a:ext>
            </a:extLst>
          </p:cNvPr>
          <p:cNvPicPr>
            <a:picLocks noChangeAspect="1"/>
          </p:cNvPicPr>
          <p:nvPr/>
        </p:nvPicPr>
        <p:blipFill>
          <a:blip r:embed="rId4"/>
          <a:stretch>
            <a:fillRect/>
          </a:stretch>
        </p:blipFill>
        <p:spPr>
          <a:xfrm>
            <a:off x="1273567" y="3206028"/>
            <a:ext cx="1637466" cy="2358043"/>
          </a:xfrm>
          <a:prstGeom prst="rect">
            <a:avLst/>
          </a:prstGeom>
          <a:ln w="19050">
            <a:solidFill>
              <a:schemeClr val="bg1">
                <a:lumMod val="50000"/>
              </a:schemeClr>
            </a:solidFill>
          </a:ln>
        </p:spPr>
      </p:pic>
    </p:spTree>
    <p:extLst>
      <p:ext uri="{BB962C8B-B14F-4D97-AF65-F5344CB8AC3E}">
        <p14:creationId xmlns:p14="http://schemas.microsoft.com/office/powerpoint/2010/main" xmlns="" val="25299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xmlns="" id="{CCC08A03-7E55-4185-AEFB-F4530CE38616}"/>
              </a:ext>
            </a:extLst>
          </p:cNvPr>
          <p:cNvSpPr>
            <a:spLocks noGrp="1"/>
          </p:cNvSpPr>
          <p:nvPr>
            <p:ph type="title"/>
          </p:nvPr>
        </p:nvSpPr>
        <p:spPr>
          <a:xfrm>
            <a:off x="3589283" y="95490"/>
            <a:ext cx="5144813" cy="1223557"/>
          </a:xfrm>
        </p:spPr>
        <p:txBody>
          <a:bodyPr>
            <a:noAutofit/>
          </a:bodyPr>
          <a:lstStyle/>
          <a:p>
            <a:r>
              <a:rPr lang="en-IE" sz="3200" b="1" dirty="0">
                <a:solidFill>
                  <a:srgbClr val="0070C0"/>
                </a:solidFill>
              </a:rPr>
              <a:t>Key Strategic Aims</a:t>
            </a:r>
            <a:br>
              <a:rPr lang="en-IE" sz="3200" b="1" dirty="0">
                <a:solidFill>
                  <a:srgbClr val="0070C0"/>
                </a:solidFill>
              </a:rPr>
            </a:br>
            <a:r>
              <a:rPr lang="en-IE" sz="3200" b="1" dirty="0">
                <a:solidFill>
                  <a:srgbClr val="0070C0"/>
                </a:solidFill>
              </a:rPr>
              <a:t>2018 - 2021</a:t>
            </a:r>
            <a:endParaRPr lang="en-US" sz="3200" b="1" dirty="0">
              <a:solidFill>
                <a:srgbClr val="0070C0"/>
              </a:solidFill>
            </a:endParaRPr>
          </a:p>
        </p:txBody>
      </p:sp>
      <p:sp>
        <p:nvSpPr>
          <p:cNvPr id="5" name="Content Placeholder 4"/>
          <p:cNvSpPr>
            <a:spLocks noGrp="1"/>
          </p:cNvSpPr>
          <p:nvPr>
            <p:ph idx="1"/>
          </p:nvPr>
        </p:nvSpPr>
        <p:spPr>
          <a:xfrm>
            <a:off x="279720" y="1364407"/>
            <a:ext cx="8626998" cy="5057414"/>
          </a:xfrm>
        </p:spPr>
        <p:txBody>
          <a:bodyPr>
            <a:noAutofit/>
          </a:bodyPr>
          <a:lstStyle/>
          <a:p>
            <a:pPr>
              <a:spcBef>
                <a:spcPts val="1200"/>
              </a:spcBef>
            </a:pPr>
            <a:r>
              <a:rPr lang="en-GB" sz="2400" dirty="0"/>
              <a:t>Take a collaborative approach</a:t>
            </a:r>
          </a:p>
          <a:p>
            <a:pPr>
              <a:spcBef>
                <a:spcPts val="1200"/>
              </a:spcBef>
            </a:pPr>
            <a:r>
              <a:rPr lang="en-GB" sz="2400" dirty="0"/>
              <a:t>Build a foundation and momentum for long-term improvements</a:t>
            </a:r>
          </a:p>
          <a:p>
            <a:pPr>
              <a:spcBef>
                <a:spcPts val="1200"/>
              </a:spcBef>
            </a:pPr>
            <a:r>
              <a:rPr lang="en-GB" sz="2400" dirty="0"/>
              <a:t>Develop regional work programmes for implementation by local authorities and agencies working together</a:t>
            </a:r>
          </a:p>
          <a:p>
            <a:pPr>
              <a:spcBef>
                <a:spcPts val="1200"/>
              </a:spcBef>
            </a:pPr>
            <a:r>
              <a:rPr lang="en-GB" sz="2400" dirty="0"/>
              <a:t>Underpin effective implementation through the new governance structures</a:t>
            </a:r>
          </a:p>
          <a:p>
            <a:pPr>
              <a:spcBef>
                <a:spcPts val="1200"/>
              </a:spcBef>
            </a:pPr>
            <a:r>
              <a:rPr lang="en-GB" sz="2400" dirty="0"/>
              <a:t>Support community led projects and initiatives</a:t>
            </a:r>
          </a:p>
          <a:p>
            <a:pPr>
              <a:spcBef>
                <a:spcPts val="1200"/>
              </a:spcBef>
            </a:pPr>
            <a:r>
              <a:rPr lang="en-GB" sz="2400" dirty="0"/>
              <a:t>Better approach to water quality management both locally and nationally – </a:t>
            </a:r>
            <a:r>
              <a:rPr lang="en-GB" sz="2400" i="1" dirty="0">
                <a:solidFill>
                  <a:srgbClr val="0070C0"/>
                </a:solidFill>
              </a:rPr>
              <a:t>“The right measure in the right place”</a:t>
            </a:r>
          </a:p>
          <a:p>
            <a:pPr marL="0" indent="0">
              <a:spcBef>
                <a:spcPts val="1200"/>
              </a:spcBef>
              <a:buNone/>
            </a:pPr>
            <a:endParaRPr lang="en-US" sz="2800" dirty="0"/>
          </a:p>
          <a:p>
            <a:pPr marL="0" indent="0">
              <a:spcBef>
                <a:spcPts val="1200"/>
              </a:spcBef>
              <a:buNone/>
            </a:pPr>
            <a:endParaRPr lang="en-IE" sz="2000" dirty="0"/>
          </a:p>
        </p:txBody>
      </p:sp>
    </p:spTree>
    <p:extLst>
      <p:ext uri="{BB962C8B-B14F-4D97-AF65-F5344CB8AC3E}">
        <p14:creationId xmlns:p14="http://schemas.microsoft.com/office/powerpoint/2010/main" xmlns="" val="3271960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D416CDE0-1E98-4C4C-B261-6D6A7FBE40D8}"/>
              </a:ext>
            </a:extLst>
          </p:cNvPr>
          <p:cNvSpPr/>
          <p:nvPr/>
        </p:nvSpPr>
        <p:spPr>
          <a:xfrm>
            <a:off x="1001210" y="3910159"/>
            <a:ext cx="7025833" cy="2248560"/>
          </a:xfrm>
          <a:prstGeom prst="roundRect">
            <a:avLst/>
          </a:prstGeom>
          <a:solidFill>
            <a:schemeClr val="accent5">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4" name="Oval 3">
            <a:extLst>
              <a:ext uri="{FF2B5EF4-FFF2-40B4-BE49-F238E27FC236}">
                <a16:creationId xmlns:a16="http://schemas.microsoft.com/office/drawing/2014/main" xmlns="" id="{9A384E73-C2E2-4BBE-9645-BE5251F84209}"/>
              </a:ext>
            </a:extLst>
          </p:cNvPr>
          <p:cNvSpPr/>
          <p:nvPr/>
        </p:nvSpPr>
        <p:spPr>
          <a:xfrm>
            <a:off x="1795523" y="2213027"/>
            <a:ext cx="1354238" cy="1331089"/>
          </a:xfrm>
          <a:prstGeom prst="ellipse">
            <a:avLst/>
          </a:prstGeom>
          <a:noFill/>
          <a:ln w="38100">
            <a:solidFill>
              <a:srgbClr val="A34D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xmlns="" id="{25364110-CFFE-4DB1-82B4-6C504B3BF5F9}"/>
              </a:ext>
            </a:extLst>
          </p:cNvPr>
          <p:cNvSpPr/>
          <p:nvPr/>
        </p:nvSpPr>
        <p:spPr>
          <a:xfrm>
            <a:off x="5592503" y="2213027"/>
            <a:ext cx="1354238" cy="1331089"/>
          </a:xfrm>
          <a:prstGeom prst="ellipse">
            <a:avLst/>
          </a:prstGeom>
          <a:noFill/>
          <a:ln w="38100">
            <a:solidFill>
              <a:srgbClr val="A34D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xmlns="" id="{E92946D5-504B-45CE-972C-41758C0AC7F3}"/>
              </a:ext>
            </a:extLst>
          </p:cNvPr>
          <p:cNvSpPr/>
          <p:nvPr/>
        </p:nvSpPr>
        <p:spPr>
          <a:xfrm>
            <a:off x="3684851" y="2240995"/>
            <a:ext cx="1354238" cy="1331089"/>
          </a:xfrm>
          <a:prstGeom prst="ellipse">
            <a:avLst/>
          </a:prstGeom>
          <a:noFill/>
          <a:ln w="38100">
            <a:solidFill>
              <a:srgbClr val="A34D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xmlns="" id="{1F5F8CB4-47F0-4048-ADA0-A247BB562E83}"/>
              </a:ext>
            </a:extLst>
          </p:cNvPr>
          <p:cNvSpPr txBox="1"/>
          <p:nvPr/>
        </p:nvSpPr>
        <p:spPr>
          <a:xfrm>
            <a:off x="3767321" y="2579070"/>
            <a:ext cx="1189298" cy="584775"/>
          </a:xfrm>
          <a:prstGeom prst="rect">
            <a:avLst/>
          </a:prstGeom>
          <a:noFill/>
        </p:spPr>
        <p:txBody>
          <a:bodyPr wrap="square" rtlCol="0">
            <a:spAutoFit/>
          </a:bodyPr>
          <a:lstStyle/>
          <a:p>
            <a:pPr algn="ctr"/>
            <a:r>
              <a:rPr lang="en-IE" sz="1600" b="1" dirty="0">
                <a:effectLst>
                  <a:outerShdw blurRad="38100" dist="38100" dir="2700000" algn="tl">
                    <a:srgbClr val="000000">
                      <a:alpha val="43137"/>
                    </a:srgbClr>
                  </a:outerShdw>
                </a:effectLst>
              </a:rPr>
              <a:t>2nd cycle</a:t>
            </a:r>
          </a:p>
          <a:p>
            <a:pPr algn="ctr"/>
            <a:r>
              <a:rPr lang="en-IE" sz="1600" b="1" dirty="0">
                <a:effectLst>
                  <a:outerShdw blurRad="38100" dist="38100" dir="2700000" algn="tl">
                    <a:srgbClr val="000000">
                      <a:alpha val="43137"/>
                    </a:srgbClr>
                  </a:outerShdw>
                </a:effectLst>
              </a:rPr>
              <a:t>2016 -2021</a:t>
            </a:r>
          </a:p>
        </p:txBody>
      </p:sp>
      <p:sp>
        <p:nvSpPr>
          <p:cNvPr id="9" name="TextBox 8">
            <a:extLst>
              <a:ext uri="{FF2B5EF4-FFF2-40B4-BE49-F238E27FC236}">
                <a16:creationId xmlns:a16="http://schemas.microsoft.com/office/drawing/2014/main" xmlns="" id="{8A5F7FCC-C0B0-4C1A-955E-8037CD68550D}"/>
              </a:ext>
            </a:extLst>
          </p:cNvPr>
          <p:cNvSpPr txBox="1"/>
          <p:nvPr/>
        </p:nvSpPr>
        <p:spPr>
          <a:xfrm>
            <a:off x="1877993" y="2551984"/>
            <a:ext cx="1189298" cy="584775"/>
          </a:xfrm>
          <a:prstGeom prst="rect">
            <a:avLst/>
          </a:prstGeom>
          <a:noFill/>
        </p:spPr>
        <p:txBody>
          <a:bodyPr wrap="square" rtlCol="0">
            <a:spAutoFit/>
          </a:bodyPr>
          <a:lstStyle/>
          <a:p>
            <a:pPr algn="ctr"/>
            <a:r>
              <a:rPr lang="en-IE" sz="1600" b="1" dirty="0"/>
              <a:t>1</a:t>
            </a:r>
            <a:r>
              <a:rPr lang="en-IE" sz="1600" b="1" baseline="30000" dirty="0"/>
              <a:t>st</a:t>
            </a:r>
            <a:r>
              <a:rPr lang="en-IE" sz="1600" b="1" dirty="0"/>
              <a:t> cycle</a:t>
            </a:r>
          </a:p>
          <a:p>
            <a:pPr algn="ctr"/>
            <a:r>
              <a:rPr lang="en-IE" sz="1600" b="1" dirty="0"/>
              <a:t>2009 -2015</a:t>
            </a:r>
          </a:p>
        </p:txBody>
      </p:sp>
      <p:sp>
        <p:nvSpPr>
          <p:cNvPr id="10" name="TextBox 9">
            <a:extLst>
              <a:ext uri="{FF2B5EF4-FFF2-40B4-BE49-F238E27FC236}">
                <a16:creationId xmlns:a16="http://schemas.microsoft.com/office/drawing/2014/main" xmlns="" id="{9F4D4BFF-7CCD-48CC-B8F5-114CDEC86E97}"/>
              </a:ext>
            </a:extLst>
          </p:cNvPr>
          <p:cNvSpPr txBox="1"/>
          <p:nvPr/>
        </p:nvSpPr>
        <p:spPr>
          <a:xfrm>
            <a:off x="5674973" y="2522733"/>
            <a:ext cx="1189298" cy="584775"/>
          </a:xfrm>
          <a:prstGeom prst="rect">
            <a:avLst/>
          </a:prstGeom>
          <a:noFill/>
        </p:spPr>
        <p:txBody>
          <a:bodyPr wrap="square" rtlCol="0">
            <a:spAutoFit/>
          </a:bodyPr>
          <a:lstStyle/>
          <a:p>
            <a:pPr algn="ctr"/>
            <a:r>
              <a:rPr lang="en-IE" sz="1600" b="1" dirty="0"/>
              <a:t>3rd cycle</a:t>
            </a:r>
          </a:p>
          <a:p>
            <a:pPr algn="ctr"/>
            <a:r>
              <a:rPr lang="en-IE" sz="1600" b="1" dirty="0"/>
              <a:t>2021 -2027</a:t>
            </a:r>
          </a:p>
        </p:txBody>
      </p:sp>
      <p:sp>
        <p:nvSpPr>
          <p:cNvPr id="11" name="Arrow: Right 10">
            <a:extLst>
              <a:ext uri="{FF2B5EF4-FFF2-40B4-BE49-F238E27FC236}">
                <a16:creationId xmlns:a16="http://schemas.microsoft.com/office/drawing/2014/main" xmlns="" id="{1BD5FED7-F891-42D5-9846-45BA9AA4066E}"/>
              </a:ext>
            </a:extLst>
          </p:cNvPr>
          <p:cNvSpPr/>
          <p:nvPr/>
        </p:nvSpPr>
        <p:spPr>
          <a:xfrm>
            <a:off x="3149761" y="2655758"/>
            <a:ext cx="659757" cy="445625"/>
          </a:xfrm>
          <a:prstGeom prst="rightArrow">
            <a:avLst/>
          </a:prstGeom>
          <a:solidFill>
            <a:srgbClr val="A34D21"/>
          </a:solidFill>
          <a:ln>
            <a:solidFill>
              <a:srgbClr val="A34D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2" name="Arrow: Right 11">
            <a:extLst>
              <a:ext uri="{FF2B5EF4-FFF2-40B4-BE49-F238E27FC236}">
                <a16:creationId xmlns:a16="http://schemas.microsoft.com/office/drawing/2014/main" xmlns="" id="{57778230-81AA-4A5E-B8AF-D3AC1049DCC5}"/>
              </a:ext>
            </a:extLst>
          </p:cNvPr>
          <p:cNvSpPr/>
          <p:nvPr/>
        </p:nvSpPr>
        <p:spPr>
          <a:xfrm>
            <a:off x="5056451" y="2661883"/>
            <a:ext cx="659757" cy="445625"/>
          </a:xfrm>
          <a:prstGeom prst="rightArrow">
            <a:avLst/>
          </a:prstGeom>
          <a:solidFill>
            <a:srgbClr val="A34D21"/>
          </a:solidFill>
          <a:ln>
            <a:solidFill>
              <a:srgbClr val="A34D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a16="http://schemas.microsoft.com/office/drawing/2014/main" xmlns="" id="{75EA1A77-88D1-4ADD-8BF2-C48226ADCDFF}"/>
              </a:ext>
            </a:extLst>
          </p:cNvPr>
          <p:cNvSpPr txBox="1"/>
          <p:nvPr/>
        </p:nvSpPr>
        <p:spPr>
          <a:xfrm>
            <a:off x="1375290" y="965499"/>
            <a:ext cx="6059347" cy="1200329"/>
          </a:xfrm>
          <a:prstGeom prst="rect">
            <a:avLst/>
          </a:prstGeom>
          <a:noFill/>
        </p:spPr>
        <p:txBody>
          <a:bodyPr wrap="square" rtlCol="0">
            <a:spAutoFit/>
          </a:bodyPr>
          <a:lstStyle/>
          <a:p>
            <a:pPr marL="342900" indent="-342900">
              <a:buClr>
                <a:srgbClr val="00B0F0"/>
              </a:buClr>
              <a:buFont typeface="Wingdings" panose="05000000000000000000" pitchFamily="2" charset="2"/>
              <a:buChar char="Ø"/>
            </a:pPr>
            <a:r>
              <a:rPr lang="en-IE" sz="2400" dirty="0"/>
              <a:t>River Basin Management Plans (RBMPs) </a:t>
            </a:r>
          </a:p>
          <a:p>
            <a:pPr marL="342900" indent="-342900">
              <a:buClr>
                <a:srgbClr val="00B0F0"/>
              </a:buClr>
              <a:buFont typeface="Wingdings" panose="05000000000000000000" pitchFamily="2" charset="2"/>
              <a:buChar char="Ø"/>
            </a:pPr>
            <a:r>
              <a:rPr lang="en-IE" sz="2400" dirty="0"/>
              <a:t>Programmes of Measures (</a:t>
            </a:r>
            <a:r>
              <a:rPr lang="en-IE" sz="2400" dirty="0" err="1"/>
              <a:t>PoMs</a:t>
            </a:r>
            <a:r>
              <a:rPr lang="en-IE" sz="2400" dirty="0"/>
              <a:t>) </a:t>
            </a:r>
          </a:p>
          <a:p>
            <a:pPr marL="342900" indent="-342900">
              <a:buClr>
                <a:srgbClr val="00B0F0"/>
              </a:buClr>
              <a:buFont typeface="Wingdings" panose="05000000000000000000" pitchFamily="2" charset="2"/>
              <a:buChar char="Ø"/>
            </a:pPr>
            <a:r>
              <a:rPr lang="en-IE" sz="2400" u="sng" dirty="0"/>
              <a:t>Six year cycles</a:t>
            </a:r>
          </a:p>
        </p:txBody>
      </p:sp>
      <p:sp>
        <p:nvSpPr>
          <p:cNvPr id="20" name="TextBox 19">
            <a:extLst>
              <a:ext uri="{FF2B5EF4-FFF2-40B4-BE49-F238E27FC236}">
                <a16:creationId xmlns:a16="http://schemas.microsoft.com/office/drawing/2014/main" xmlns="" id="{7D859170-80F4-416B-AD9A-D3C9BDDD1EAE}"/>
              </a:ext>
            </a:extLst>
          </p:cNvPr>
          <p:cNvSpPr txBox="1"/>
          <p:nvPr/>
        </p:nvSpPr>
        <p:spPr>
          <a:xfrm>
            <a:off x="1154573" y="4060492"/>
            <a:ext cx="6872470" cy="2292935"/>
          </a:xfrm>
          <a:prstGeom prst="rect">
            <a:avLst/>
          </a:prstGeom>
          <a:noFill/>
        </p:spPr>
        <p:txBody>
          <a:bodyPr wrap="square" rtlCol="0">
            <a:spAutoFit/>
          </a:bodyPr>
          <a:lstStyle/>
          <a:p>
            <a:pPr>
              <a:spcAft>
                <a:spcPts val="600"/>
              </a:spcAft>
            </a:pPr>
            <a:r>
              <a:rPr lang="en-IE" sz="2000" i="1" dirty="0">
                <a:solidFill>
                  <a:srgbClr val="FF0000"/>
                </a:solidFill>
              </a:rPr>
              <a:t>Step 1 -</a:t>
            </a:r>
            <a:r>
              <a:rPr lang="en-IE" sz="2000" dirty="0"/>
              <a:t> Catchment Characterisation – </a:t>
            </a:r>
            <a:r>
              <a:rPr lang="en-IE" sz="2000" i="1" dirty="0"/>
              <a:t>defining the problems</a:t>
            </a:r>
          </a:p>
          <a:p>
            <a:pPr>
              <a:spcAft>
                <a:spcPts val="600"/>
              </a:spcAft>
            </a:pPr>
            <a:r>
              <a:rPr lang="en-IE" sz="2000" i="1" dirty="0">
                <a:solidFill>
                  <a:srgbClr val="FF0000"/>
                </a:solidFill>
              </a:rPr>
              <a:t>Step 2 - </a:t>
            </a:r>
            <a:r>
              <a:rPr lang="en-IE" sz="2000" dirty="0"/>
              <a:t>Plan &amp; Measures – </a:t>
            </a:r>
            <a:r>
              <a:rPr lang="en-IE" sz="2000" i="1" dirty="0"/>
              <a:t>setting targets and programmes</a:t>
            </a:r>
          </a:p>
          <a:p>
            <a:pPr>
              <a:spcAft>
                <a:spcPts val="600"/>
              </a:spcAft>
            </a:pPr>
            <a:r>
              <a:rPr lang="en-IE" sz="2000" i="1" dirty="0">
                <a:solidFill>
                  <a:srgbClr val="FF0000"/>
                </a:solidFill>
              </a:rPr>
              <a:t>Step 3 - </a:t>
            </a:r>
            <a:r>
              <a:rPr lang="en-IE" sz="2000" dirty="0"/>
              <a:t>Implement Measures – </a:t>
            </a:r>
            <a:r>
              <a:rPr lang="en-IE" sz="2000" i="1" dirty="0"/>
              <a:t>delivering improvements</a:t>
            </a:r>
            <a:endParaRPr lang="en-IE" sz="2000" dirty="0"/>
          </a:p>
          <a:p>
            <a:pPr>
              <a:spcAft>
                <a:spcPts val="600"/>
              </a:spcAft>
            </a:pPr>
            <a:r>
              <a:rPr lang="en-IE" sz="2000" i="1" dirty="0">
                <a:solidFill>
                  <a:srgbClr val="FF0000"/>
                </a:solidFill>
              </a:rPr>
              <a:t>Step 4 </a:t>
            </a:r>
            <a:r>
              <a:rPr lang="en-IE" sz="2000" dirty="0"/>
              <a:t>- Monitor and Evaluate – </a:t>
            </a:r>
            <a:r>
              <a:rPr lang="en-IE" sz="2000" i="1" dirty="0"/>
              <a:t>gather data and information</a:t>
            </a:r>
            <a:r>
              <a:rPr lang="en-IE" sz="2000" dirty="0"/>
              <a:t> </a:t>
            </a:r>
          </a:p>
          <a:p>
            <a:pPr>
              <a:spcAft>
                <a:spcPts val="600"/>
              </a:spcAft>
            </a:pPr>
            <a:r>
              <a:rPr lang="en-IE" sz="2000" i="1" dirty="0">
                <a:solidFill>
                  <a:srgbClr val="FF0000"/>
                </a:solidFill>
              </a:rPr>
              <a:t>Step 5 - </a:t>
            </a:r>
            <a:r>
              <a:rPr lang="en-IE" sz="2000" dirty="0"/>
              <a:t>Report to EC – </a:t>
            </a:r>
            <a:r>
              <a:rPr lang="en-IE" sz="2000" i="1" dirty="0"/>
              <a:t>summary of progress and outcomes</a:t>
            </a:r>
          </a:p>
          <a:p>
            <a:pPr marL="285750" indent="-285750">
              <a:buFont typeface="Arial" panose="020B0604020202020204" pitchFamily="34" charset="0"/>
              <a:buChar char="•"/>
            </a:pPr>
            <a:endParaRPr lang="en-IE" dirty="0"/>
          </a:p>
        </p:txBody>
      </p:sp>
      <p:sp>
        <p:nvSpPr>
          <p:cNvPr id="5" name="Slide Number Placeholder 4">
            <a:extLst>
              <a:ext uri="{FF2B5EF4-FFF2-40B4-BE49-F238E27FC236}">
                <a16:creationId xmlns:a16="http://schemas.microsoft.com/office/drawing/2014/main" xmlns="" id="{66BE4035-6155-4A8D-9E2A-60C92F747875}"/>
              </a:ext>
            </a:extLst>
          </p:cNvPr>
          <p:cNvSpPr>
            <a:spLocks noGrp="1"/>
          </p:cNvSpPr>
          <p:nvPr>
            <p:ph type="sldNum" sz="quarter" idx="12"/>
          </p:nvPr>
        </p:nvSpPr>
        <p:spPr/>
        <p:txBody>
          <a:bodyPr/>
          <a:lstStyle/>
          <a:p>
            <a:fld id="{13ED2061-D0EB-4D49-AD5F-CC4847EE1C97}" type="slidenum">
              <a:rPr lang="en-US" smtClean="0"/>
              <a:pPr/>
              <a:t>3</a:t>
            </a:fld>
            <a:endParaRPr lang="en-US"/>
          </a:p>
        </p:txBody>
      </p:sp>
      <p:pic>
        <p:nvPicPr>
          <p:cNvPr id="17" name="Picture 16">
            <a:extLst>
              <a:ext uri="{FF2B5EF4-FFF2-40B4-BE49-F238E27FC236}">
                <a16:creationId xmlns:a16="http://schemas.microsoft.com/office/drawing/2014/main" xmlns="" id="{FDAC97CE-F74C-44B1-8B63-2B5A47CBCFD6}"/>
              </a:ext>
            </a:extLst>
          </p:cNvPr>
          <p:cNvPicPr/>
          <p:nvPr/>
        </p:nvPicPr>
        <p:blipFill rotWithShape="1">
          <a:blip r:embed="rId3"/>
          <a:srcRect l="26091" t="8874" r="64659" b="75035"/>
          <a:stretch/>
        </p:blipFill>
        <p:spPr bwMode="auto">
          <a:xfrm>
            <a:off x="13758" y="-41591"/>
            <a:ext cx="1420903" cy="1302832"/>
          </a:xfrm>
          <a:prstGeom prst="rect">
            <a:avLst/>
          </a:prstGeom>
          <a:ln>
            <a:noFill/>
          </a:ln>
          <a:extLst>
            <a:ext uri="{53640926-AAD7-44D8-BBD7-CCE9431645EC}">
              <a14:shadowObscured xmlns:a14="http://schemas.microsoft.com/office/drawing/2010/main" xmlns=""/>
            </a:ext>
          </a:extLst>
        </p:spPr>
      </p:pic>
      <p:sp>
        <p:nvSpPr>
          <p:cNvPr id="3" name="Rectangle 2">
            <a:extLst>
              <a:ext uri="{FF2B5EF4-FFF2-40B4-BE49-F238E27FC236}">
                <a16:creationId xmlns:a16="http://schemas.microsoft.com/office/drawing/2014/main" xmlns="" id="{230DE309-4372-41D4-B568-D877D7185FA0}"/>
              </a:ext>
            </a:extLst>
          </p:cNvPr>
          <p:cNvSpPr/>
          <p:nvPr/>
        </p:nvSpPr>
        <p:spPr>
          <a:xfrm>
            <a:off x="1877993" y="235204"/>
            <a:ext cx="6733149" cy="584775"/>
          </a:xfrm>
          <a:prstGeom prst="rect">
            <a:avLst/>
          </a:prstGeom>
        </p:spPr>
        <p:txBody>
          <a:bodyPr wrap="square">
            <a:spAutoFit/>
          </a:bodyPr>
          <a:lstStyle/>
          <a:p>
            <a:r>
              <a:rPr lang="en-IE" sz="3200" b="1" cap="all" dirty="0">
                <a:solidFill>
                  <a:srgbClr val="0070C0"/>
                </a:solidFill>
              </a:rPr>
              <a:t>Water Framework directive</a:t>
            </a:r>
            <a:endParaRPr lang="en-GB" sz="3200" dirty="0"/>
          </a:p>
        </p:txBody>
      </p:sp>
    </p:spTree>
    <p:extLst>
      <p:ext uri="{BB962C8B-B14F-4D97-AF65-F5344CB8AC3E}">
        <p14:creationId xmlns:p14="http://schemas.microsoft.com/office/powerpoint/2010/main" xmlns="" val="39913188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AC94A56B-A65B-4098-98E1-1496EA92C665}"/>
              </a:ext>
            </a:extLst>
          </p:cNvPr>
          <p:cNvSpPr txBox="1"/>
          <p:nvPr/>
        </p:nvSpPr>
        <p:spPr>
          <a:xfrm>
            <a:off x="392654" y="1012603"/>
            <a:ext cx="8577726" cy="2092881"/>
          </a:xfrm>
          <a:prstGeom prst="rect">
            <a:avLst/>
          </a:prstGeom>
          <a:noFill/>
        </p:spPr>
        <p:txBody>
          <a:bodyPr wrap="square" rtlCol="0">
            <a:spAutoFit/>
          </a:bodyPr>
          <a:lstStyle/>
          <a:p>
            <a:pPr marL="342900" indent="-342900">
              <a:spcAft>
                <a:spcPts val="1200"/>
              </a:spcAft>
              <a:buFont typeface="Arial" panose="020B0604020202020204" pitchFamily="34" charset="0"/>
              <a:buChar char="•"/>
            </a:pPr>
            <a:endParaRPr lang="en-IE" sz="2800" dirty="0"/>
          </a:p>
          <a:p>
            <a:pPr marL="342900" indent="-342900">
              <a:spcAft>
                <a:spcPts val="1200"/>
              </a:spcAft>
              <a:buFont typeface="Arial" panose="020B0604020202020204" pitchFamily="34" charset="0"/>
              <a:buChar char="•"/>
            </a:pPr>
            <a:r>
              <a:rPr lang="en-IE" sz="2400" dirty="0"/>
              <a:t>2014 EU Water Policy Regulations (S.I. No. 350 of 2014)</a:t>
            </a:r>
          </a:p>
          <a:p>
            <a:pPr marL="342900" indent="-342900">
              <a:spcAft>
                <a:spcPts val="1200"/>
              </a:spcAft>
              <a:buFont typeface="Arial" panose="020B0604020202020204" pitchFamily="34" charset="0"/>
              <a:buChar char="•"/>
            </a:pPr>
            <a:r>
              <a:rPr lang="en-IE" sz="2400" dirty="0"/>
              <a:t>Competent authorities for WFD: Minister, EPA, Local Authorities</a:t>
            </a:r>
          </a:p>
          <a:p>
            <a:pPr marL="342900" indent="-342900">
              <a:spcAft>
                <a:spcPts val="1200"/>
              </a:spcAft>
              <a:buFont typeface="Arial" panose="020B0604020202020204" pitchFamily="34" charset="0"/>
              <a:buChar char="•"/>
            </a:pPr>
            <a:r>
              <a:rPr lang="en-IE" sz="2400" dirty="0"/>
              <a:t>Greater responsibilities on Local Authorities </a:t>
            </a:r>
          </a:p>
        </p:txBody>
      </p:sp>
      <p:sp>
        <p:nvSpPr>
          <p:cNvPr id="11" name="Arrow: Right 10">
            <a:extLst>
              <a:ext uri="{FF2B5EF4-FFF2-40B4-BE49-F238E27FC236}">
                <a16:creationId xmlns:a16="http://schemas.microsoft.com/office/drawing/2014/main" xmlns="" id="{F0E38AA0-1BC9-4A08-997D-7988A81442A2}"/>
              </a:ext>
            </a:extLst>
          </p:cNvPr>
          <p:cNvSpPr/>
          <p:nvPr/>
        </p:nvSpPr>
        <p:spPr>
          <a:xfrm>
            <a:off x="3893998" y="3899100"/>
            <a:ext cx="821802" cy="538223"/>
          </a:xfrm>
          <a:prstGeom prst="rightArrow">
            <a:avLst/>
          </a:prstGeom>
          <a:solidFill>
            <a:srgbClr val="75C4D5"/>
          </a:solidFill>
          <a:ln w="38100">
            <a:solidFill>
              <a:schemeClr val="tx1"/>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2" name="Arrow: Right 11">
            <a:extLst>
              <a:ext uri="{FF2B5EF4-FFF2-40B4-BE49-F238E27FC236}">
                <a16:creationId xmlns:a16="http://schemas.microsoft.com/office/drawing/2014/main" xmlns="" id="{AC97E248-404C-4CF2-898A-8BC262AB3BA0}"/>
              </a:ext>
            </a:extLst>
          </p:cNvPr>
          <p:cNvSpPr/>
          <p:nvPr/>
        </p:nvSpPr>
        <p:spPr>
          <a:xfrm>
            <a:off x="3893998" y="4618136"/>
            <a:ext cx="821802" cy="538223"/>
          </a:xfrm>
          <a:prstGeom prst="rightArrow">
            <a:avLst/>
          </a:prstGeom>
          <a:solidFill>
            <a:srgbClr val="ACB43E"/>
          </a:solidFill>
          <a:ln w="38100">
            <a:solidFill>
              <a:schemeClr val="tx1"/>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3" name="Arrow: Right 12">
            <a:extLst>
              <a:ext uri="{FF2B5EF4-FFF2-40B4-BE49-F238E27FC236}">
                <a16:creationId xmlns:a16="http://schemas.microsoft.com/office/drawing/2014/main" xmlns="" id="{7DE0053C-6E05-4BA8-A3AC-107CF4CA1BE1}"/>
              </a:ext>
            </a:extLst>
          </p:cNvPr>
          <p:cNvSpPr/>
          <p:nvPr/>
        </p:nvSpPr>
        <p:spPr>
          <a:xfrm>
            <a:off x="3893998" y="5367039"/>
            <a:ext cx="821802" cy="538223"/>
          </a:xfrm>
          <a:prstGeom prst="rightArrow">
            <a:avLst/>
          </a:prstGeom>
          <a:solidFill>
            <a:srgbClr val="A85927"/>
          </a:solidFill>
          <a:ln w="38100">
            <a:solidFill>
              <a:schemeClr val="tx1"/>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4" name="TextBox 13">
            <a:extLst>
              <a:ext uri="{FF2B5EF4-FFF2-40B4-BE49-F238E27FC236}">
                <a16:creationId xmlns:a16="http://schemas.microsoft.com/office/drawing/2014/main" xmlns="" id="{E13F8775-4C1F-45D2-9394-BDD307837AE3}"/>
              </a:ext>
            </a:extLst>
          </p:cNvPr>
          <p:cNvSpPr txBox="1"/>
          <p:nvPr/>
        </p:nvSpPr>
        <p:spPr>
          <a:xfrm>
            <a:off x="1045779" y="3983545"/>
            <a:ext cx="2645289" cy="369332"/>
          </a:xfrm>
          <a:prstGeom prst="rect">
            <a:avLst/>
          </a:prstGeom>
          <a:noFill/>
        </p:spPr>
        <p:txBody>
          <a:bodyPr wrap="square" rtlCol="0">
            <a:spAutoFit/>
          </a:bodyPr>
          <a:lstStyle/>
          <a:p>
            <a:pPr algn="r"/>
            <a:r>
              <a:rPr lang="en-IE" b="1" dirty="0"/>
              <a:t>Minister:</a:t>
            </a:r>
            <a:r>
              <a:rPr lang="en-IE" dirty="0"/>
              <a:t> Water Policy</a:t>
            </a:r>
          </a:p>
        </p:txBody>
      </p:sp>
      <p:pic>
        <p:nvPicPr>
          <p:cNvPr id="18" name="Picture 17">
            <a:extLst>
              <a:ext uri="{FF2B5EF4-FFF2-40B4-BE49-F238E27FC236}">
                <a16:creationId xmlns:a16="http://schemas.microsoft.com/office/drawing/2014/main" xmlns="" id="{84E77C6D-B674-4936-8E56-0C8FE041628F}"/>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4834185" y="3423358"/>
            <a:ext cx="3974515" cy="2702072"/>
          </a:xfrm>
          <a:prstGeom prst="rect">
            <a:avLst/>
          </a:prstGeom>
        </p:spPr>
      </p:pic>
      <p:sp>
        <p:nvSpPr>
          <p:cNvPr id="15" name="TextBox 14">
            <a:extLst>
              <a:ext uri="{FF2B5EF4-FFF2-40B4-BE49-F238E27FC236}">
                <a16:creationId xmlns:a16="http://schemas.microsoft.com/office/drawing/2014/main" xmlns="" id="{98C3BDDE-BB6D-400C-9E41-621AF53535B5}"/>
              </a:ext>
            </a:extLst>
          </p:cNvPr>
          <p:cNvSpPr txBox="1"/>
          <p:nvPr/>
        </p:nvSpPr>
        <p:spPr>
          <a:xfrm>
            <a:off x="211743" y="4702581"/>
            <a:ext cx="3536066" cy="369332"/>
          </a:xfrm>
          <a:prstGeom prst="rect">
            <a:avLst/>
          </a:prstGeom>
          <a:noFill/>
        </p:spPr>
        <p:txBody>
          <a:bodyPr wrap="square" rtlCol="0">
            <a:spAutoFit/>
          </a:bodyPr>
          <a:lstStyle/>
          <a:p>
            <a:pPr algn="r"/>
            <a:r>
              <a:rPr lang="en-IE" b="1" dirty="0"/>
              <a:t>EPA:</a:t>
            </a:r>
            <a:r>
              <a:rPr lang="en-IE" dirty="0"/>
              <a:t> Science  -  Plan and Measures</a:t>
            </a:r>
          </a:p>
        </p:txBody>
      </p:sp>
      <p:sp>
        <p:nvSpPr>
          <p:cNvPr id="16" name="TextBox 15">
            <a:extLst>
              <a:ext uri="{FF2B5EF4-FFF2-40B4-BE49-F238E27FC236}">
                <a16:creationId xmlns:a16="http://schemas.microsoft.com/office/drawing/2014/main" xmlns="" id="{1060A601-67A3-45E3-B3B7-654EA5163BDA}"/>
              </a:ext>
            </a:extLst>
          </p:cNvPr>
          <p:cNvSpPr txBox="1"/>
          <p:nvPr/>
        </p:nvSpPr>
        <p:spPr>
          <a:xfrm>
            <a:off x="110359" y="5358444"/>
            <a:ext cx="3665254" cy="923330"/>
          </a:xfrm>
          <a:prstGeom prst="rect">
            <a:avLst/>
          </a:prstGeom>
          <a:noFill/>
        </p:spPr>
        <p:txBody>
          <a:bodyPr wrap="square" rtlCol="0">
            <a:spAutoFit/>
          </a:bodyPr>
          <a:lstStyle/>
          <a:p>
            <a:r>
              <a:rPr lang="en-IE" b="1" dirty="0"/>
              <a:t>Local Authorities: </a:t>
            </a:r>
            <a:r>
              <a:rPr lang="en-IE" dirty="0"/>
              <a:t>Co-ordination of Implementation, Public Engagement,</a:t>
            </a:r>
          </a:p>
          <a:p>
            <a:r>
              <a:rPr lang="en-IE" dirty="0"/>
              <a:t>Advice to Minister, Support to EPA</a:t>
            </a:r>
          </a:p>
        </p:txBody>
      </p:sp>
      <p:sp>
        <p:nvSpPr>
          <p:cNvPr id="4" name="Slide Number Placeholder 3">
            <a:extLst>
              <a:ext uri="{FF2B5EF4-FFF2-40B4-BE49-F238E27FC236}">
                <a16:creationId xmlns:a16="http://schemas.microsoft.com/office/drawing/2014/main" xmlns="" id="{34D24F0D-6C3A-4DA1-92A7-84EB61E7808A}"/>
              </a:ext>
            </a:extLst>
          </p:cNvPr>
          <p:cNvSpPr>
            <a:spLocks noGrp="1"/>
          </p:cNvSpPr>
          <p:nvPr>
            <p:ph type="sldNum" sz="quarter" idx="12"/>
          </p:nvPr>
        </p:nvSpPr>
        <p:spPr/>
        <p:txBody>
          <a:bodyPr/>
          <a:lstStyle/>
          <a:p>
            <a:fld id="{13ED2061-D0EB-4D49-AD5F-CC4847EE1C97}" type="slidenum">
              <a:rPr lang="en-US" smtClean="0"/>
              <a:pPr/>
              <a:t>4</a:t>
            </a:fld>
            <a:endParaRPr lang="en-US"/>
          </a:p>
        </p:txBody>
      </p:sp>
      <p:sp>
        <p:nvSpPr>
          <p:cNvPr id="20" name="TextBox 19">
            <a:extLst>
              <a:ext uri="{FF2B5EF4-FFF2-40B4-BE49-F238E27FC236}">
                <a16:creationId xmlns:a16="http://schemas.microsoft.com/office/drawing/2014/main" xmlns="" id="{BF8FE684-4265-4646-AFED-16D0C5A0B325}"/>
              </a:ext>
            </a:extLst>
          </p:cNvPr>
          <p:cNvSpPr txBox="1"/>
          <p:nvPr/>
        </p:nvSpPr>
        <p:spPr>
          <a:xfrm>
            <a:off x="2349571" y="236310"/>
            <a:ext cx="6179574" cy="584775"/>
          </a:xfrm>
          <a:prstGeom prst="rect">
            <a:avLst/>
          </a:prstGeom>
          <a:noFill/>
        </p:spPr>
        <p:txBody>
          <a:bodyPr wrap="square" rtlCol="0">
            <a:spAutoFit/>
          </a:bodyPr>
          <a:lstStyle/>
          <a:p>
            <a:r>
              <a:rPr lang="en-IE" sz="3200" b="1" dirty="0">
                <a:solidFill>
                  <a:srgbClr val="0070C0"/>
                </a:solidFill>
              </a:rPr>
              <a:t>New governance structure </a:t>
            </a:r>
          </a:p>
        </p:txBody>
      </p:sp>
      <p:sp>
        <p:nvSpPr>
          <p:cNvPr id="17" name="Text Box 2">
            <a:extLst>
              <a:ext uri="{FF2B5EF4-FFF2-40B4-BE49-F238E27FC236}">
                <a16:creationId xmlns:a16="http://schemas.microsoft.com/office/drawing/2014/main" xmlns="" id="{3E1C800E-BE0E-4DCB-86F4-A08291048CD2}"/>
              </a:ext>
            </a:extLst>
          </p:cNvPr>
          <p:cNvSpPr txBox="1">
            <a:spLocks noChangeArrowheads="1"/>
          </p:cNvSpPr>
          <p:nvPr/>
        </p:nvSpPr>
        <p:spPr bwMode="auto">
          <a:xfrm>
            <a:off x="6285340" y="5237158"/>
            <a:ext cx="2291101" cy="679450"/>
          </a:xfrm>
          <a:prstGeom prst="rect">
            <a:avLst/>
          </a:prstGeom>
          <a:solidFill>
            <a:srgbClr val="A2522A"/>
          </a:solidFill>
          <a:ln w="9525">
            <a:noFill/>
            <a:miter lim="800000"/>
            <a:headEnd/>
            <a:tailEnd/>
          </a:ln>
        </p:spPr>
        <p:txBody>
          <a:bodyPr rot="0" vert="horz" wrap="square" lIns="91440" tIns="45720" rIns="91440" bIns="45720" anchor="t" anchorCtr="0">
            <a:noAutofit/>
          </a:bodyPr>
          <a:lstStyle/>
          <a:p>
            <a:pPr>
              <a:lnSpc>
                <a:spcPct val="107000"/>
              </a:lnSpc>
              <a:spcAft>
                <a:spcPts val="0"/>
              </a:spcAft>
            </a:pPr>
            <a:r>
              <a:rPr lang="en-GB"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Local Authority Waters Programme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0"/>
              </a:spcAft>
              <a:buFont typeface="Arial" panose="020B0604020202020204" pitchFamily="34" charset="0"/>
              <a:buChar char="•"/>
            </a:pPr>
            <a:r>
              <a:rPr lang="en-GB"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Communities Office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0"/>
              </a:spcAft>
              <a:buFont typeface="Arial" panose="020B0604020202020204" pitchFamily="34" charset="0"/>
              <a:buChar char="•"/>
            </a:pPr>
            <a:r>
              <a:rPr lang="en-GB"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Catchment Assessment Teams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25799827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336F40D-EFAE-472C-8B36-982FC6AB54DE}"/>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859220" y="1335525"/>
            <a:ext cx="7496503" cy="4699488"/>
          </a:xfrm>
          <a:prstGeom prst="rect">
            <a:avLst/>
          </a:prstGeom>
        </p:spPr>
      </p:pic>
      <p:sp>
        <p:nvSpPr>
          <p:cNvPr id="5" name="TextBox 4">
            <a:extLst>
              <a:ext uri="{FF2B5EF4-FFF2-40B4-BE49-F238E27FC236}">
                <a16:creationId xmlns:a16="http://schemas.microsoft.com/office/drawing/2014/main" xmlns="" id="{4824F15D-3B11-4989-BF5D-D00E92C32F66}"/>
              </a:ext>
            </a:extLst>
          </p:cNvPr>
          <p:cNvSpPr txBox="1"/>
          <p:nvPr/>
        </p:nvSpPr>
        <p:spPr>
          <a:xfrm>
            <a:off x="2349571" y="236310"/>
            <a:ext cx="6179574" cy="584775"/>
          </a:xfrm>
          <a:prstGeom prst="rect">
            <a:avLst/>
          </a:prstGeom>
          <a:noFill/>
        </p:spPr>
        <p:txBody>
          <a:bodyPr wrap="square" rtlCol="0">
            <a:spAutoFit/>
          </a:bodyPr>
          <a:lstStyle/>
          <a:p>
            <a:r>
              <a:rPr lang="en-IE" sz="3200" b="1" dirty="0">
                <a:solidFill>
                  <a:srgbClr val="0070C0"/>
                </a:solidFill>
              </a:rPr>
              <a:t>WFD Implementation Structure </a:t>
            </a:r>
          </a:p>
        </p:txBody>
      </p:sp>
      <p:sp>
        <p:nvSpPr>
          <p:cNvPr id="2" name="TextBox 1">
            <a:extLst>
              <a:ext uri="{FF2B5EF4-FFF2-40B4-BE49-F238E27FC236}">
                <a16:creationId xmlns:a16="http://schemas.microsoft.com/office/drawing/2014/main" xmlns="" id="{4CC07CC3-DDD8-4897-831D-0FB51741D7DE}"/>
              </a:ext>
            </a:extLst>
          </p:cNvPr>
          <p:cNvSpPr txBox="1"/>
          <p:nvPr/>
        </p:nvSpPr>
        <p:spPr>
          <a:xfrm>
            <a:off x="3954162" y="5301049"/>
            <a:ext cx="4139514" cy="369332"/>
          </a:xfrm>
          <a:prstGeom prst="rect">
            <a:avLst/>
          </a:prstGeom>
          <a:solidFill>
            <a:schemeClr val="accent5">
              <a:lumMod val="50000"/>
            </a:schemeClr>
          </a:solidFill>
        </p:spPr>
        <p:txBody>
          <a:bodyPr wrap="square" rtlCol="0">
            <a:spAutoFit/>
          </a:bodyPr>
          <a:lstStyle/>
          <a:p>
            <a:pPr algn="ctr"/>
            <a:r>
              <a:rPr lang="en-IE" b="1" dirty="0">
                <a:solidFill>
                  <a:schemeClr val="bg1"/>
                </a:solidFill>
              </a:rPr>
              <a:t>Local Authority Waters Programme</a:t>
            </a:r>
          </a:p>
        </p:txBody>
      </p:sp>
    </p:spTree>
    <p:extLst>
      <p:ext uri="{BB962C8B-B14F-4D97-AF65-F5344CB8AC3E}">
        <p14:creationId xmlns:p14="http://schemas.microsoft.com/office/powerpoint/2010/main" xmlns="" val="4242761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FBE618-3E5F-44FA-84DF-BC631138CF2A}"/>
              </a:ext>
            </a:extLst>
          </p:cNvPr>
          <p:cNvSpPr>
            <a:spLocks noGrp="1"/>
          </p:cNvSpPr>
          <p:nvPr>
            <p:ph type="title"/>
          </p:nvPr>
        </p:nvSpPr>
        <p:spPr>
          <a:xfrm>
            <a:off x="1912884" y="274638"/>
            <a:ext cx="6773916" cy="1143000"/>
          </a:xfrm>
        </p:spPr>
        <p:txBody>
          <a:bodyPr/>
          <a:lstStyle/>
          <a:p>
            <a:pPr algn="r"/>
            <a:r>
              <a:rPr lang="en-IE" sz="3200" b="1" dirty="0">
                <a:solidFill>
                  <a:srgbClr val="0070C0"/>
                </a:solidFill>
              </a:rPr>
              <a:t>Local Authority Waters Programme</a:t>
            </a:r>
            <a:endParaRPr lang="en-IE" sz="3200" dirty="0">
              <a:solidFill>
                <a:srgbClr val="0070C0"/>
              </a:solidFill>
            </a:endParaRPr>
          </a:p>
        </p:txBody>
      </p:sp>
      <p:graphicFrame>
        <p:nvGraphicFramePr>
          <p:cNvPr id="4" name="Content Placeholder 3">
            <a:extLst>
              <a:ext uri="{FF2B5EF4-FFF2-40B4-BE49-F238E27FC236}">
                <a16:creationId xmlns:a16="http://schemas.microsoft.com/office/drawing/2014/main" xmlns="" id="{18040EA7-5AC3-4B24-BD9C-200497C55ED8}"/>
              </a:ext>
            </a:extLst>
          </p:cNvPr>
          <p:cNvGraphicFramePr>
            <a:graphicFrameLocks noGrp="1"/>
          </p:cNvGraphicFramePr>
          <p:nvPr>
            <p:ph idx="1"/>
            <p:extLst>
              <p:ext uri="{D42A27DB-BD31-4B8C-83A1-F6EECF244321}">
                <p14:modId xmlns:p14="http://schemas.microsoft.com/office/powerpoint/2010/main" xmlns="" val="1067153439"/>
              </p:ext>
            </p:extLst>
          </p:nvPr>
        </p:nvGraphicFramePr>
        <p:xfrm>
          <a:off x="457200" y="1283368"/>
          <a:ext cx="8229600" cy="4842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264072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1FBE95-0EB4-4298-96D7-C3F8AD1B7EF6}"/>
              </a:ext>
            </a:extLst>
          </p:cNvPr>
          <p:cNvPicPr/>
          <p:nvPr/>
        </p:nvPicPr>
        <p:blipFill>
          <a:blip r:embed="rId2"/>
          <a:stretch>
            <a:fillRect/>
          </a:stretch>
        </p:blipFill>
        <p:spPr>
          <a:xfrm>
            <a:off x="4188372" y="1145627"/>
            <a:ext cx="4335518" cy="5173608"/>
          </a:xfrm>
          <a:prstGeom prst="rect">
            <a:avLst/>
          </a:prstGeom>
        </p:spPr>
      </p:pic>
      <p:sp>
        <p:nvSpPr>
          <p:cNvPr id="3" name="Title 2">
            <a:extLst>
              <a:ext uri="{FF2B5EF4-FFF2-40B4-BE49-F238E27FC236}">
                <a16:creationId xmlns:a16="http://schemas.microsoft.com/office/drawing/2014/main" xmlns="" id="{BA9715E2-D130-4DC8-B51D-9BEF105DBE26}"/>
              </a:ext>
            </a:extLst>
          </p:cNvPr>
          <p:cNvSpPr>
            <a:spLocks noGrp="1"/>
          </p:cNvSpPr>
          <p:nvPr>
            <p:ph type="title"/>
          </p:nvPr>
        </p:nvSpPr>
        <p:spPr>
          <a:xfrm>
            <a:off x="1550276" y="274638"/>
            <a:ext cx="7136523" cy="1143000"/>
          </a:xfrm>
        </p:spPr>
        <p:txBody>
          <a:bodyPr/>
          <a:lstStyle/>
          <a:p>
            <a:r>
              <a:rPr lang="en-GB" sz="3200" b="1" dirty="0">
                <a:solidFill>
                  <a:srgbClr val="0070C0"/>
                </a:solidFill>
              </a:rPr>
              <a:t>Catchment Assessment Teams</a:t>
            </a:r>
          </a:p>
        </p:txBody>
      </p:sp>
      <p:sp>
        <p:nvSpPr>
          <p:cNvPr id="4" name="Content Placeholder 3">
            <a:extLst>
              <a:ext uri="{FF2B5EF4-FFF2-40B4-BE49-F238E27FC236}">
                <a16:creationId xmlns:a16="http://schemas.microsoft.com/office/drawing/2014/main" xmlns="" id="{1B6B8F0B-2AE3-42A1-82AD-0525F03FACF6}"/>
              </a:ext>
            </a:extLst>
          </p:cNvPr>
          <p:cNvSpPr>
            <a:spLocks noGrp="1"/>
          </p:cNvSpPr>
          <p:nvPr>
            <p:ph idx="1"/>
          </p:nvPr>
        </p:nvSpPr>
        <p:spPr/>
        <p:txBody>
          <a:bodyPr/>
          <a:lstStyle/>
          <a:p>
            <a:r>
              <a:rPr lang="en-GB" dirty="0"/>
              <a:t>5 Regional Teams</a:t>
            </a:r>
          </a:p>
          <a:p>
            <a:pPr lvl="1"/>
            <a:r>
              <a:rPr lang="en-GB" dirty="0"/>
              <a:t>Border</a:t>
            </a:r>
          </a:p>
          <a:p>
            <a:pPr lvl="1"/>
            <a:r>
              <a:rPr lang="en-GB" dirty="0"/>
              <a:t>Midlands East</a:t>
            </a:r>
          </a:p>
          <a:p>
            <a:pPr lvl="1"/>
            <a:r>
              <a:rPr lang="en-GB" dirty="0"/>
              <a:t>South East</a:t>
            </a:r>
          </a:p>
          <a:p>
            <a:pPr lvl="1"/>
            <a:r>
              <a:rPr lang="en-GB" dirty="0"/>
              <a:t>South West</a:t>
            </a:r>
          </a:p>
          <a:p>
            <a:pPr lvl="1"/>
            <a:r>
              <a:rPr lang="en-GB" dirty="0"/>
              <a:t>West</a:t>
            </a:r>
          </a:p>
        </p:txBody>
      </p:sp>
    </p:spTree>
    <p:extLst>
      <p:ext uri="{BB962C8B-B14F-4D97-AF65-F5344CB8AC3E}">
        <p14:creationId xmlns:p14="http://schemas.microsoft.com/office/powerpoint/2010/main" xmlns="" val="120549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3271B1C-0B3A-4BA0-BC57-0FB492158626}"/>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01884" y="4582154"/>
            <a:ext cx="4026018" cy="2021631"/>
          </a:xfrm>
          <a:prstGeom prst="rect">
            <a:avLst/>
          </a:prstGeom>
        </p:spPr>
      </p:pic>
      <p:pic>
        <p:nvPicPr>
          <p:cNvPr id="5" name="Picture 4">
            <a:extLst>
              <a:ext uri="{FF2B5EF4-FFF2-40B4-BE49-F238E27FC236}">
                <a16:creationId xmlns:a16="http://schemas.microsoft.com/office/drawing/2014/main" xmlns="" id="{8E829694-8AFE-4A54-8CDF-A516A263F165}"/>
              </a:ext>
            </a:extLst>
          </p:cNvPr>
          <p:cNvPicPr>
            <a:picLocks noChangeAspect="1"/>
          </p:cNvPicPr>
          <p:nvPr/>
        </p:nvPicPr>
        <p:blipFill rotWithShape="1">
          <a:blip r:embed="rId4" cstate="email">
            <a:extLst>
              <a:ext uri="{28A0092B-C50C-407E-A947-70E740481C1C}">
                <a14:useLocalDpi xmlns:a14="http://schemas.microsoft.com/office/drawing/2010/main" xmlns=""/>
              </a:ext>
            </a:extLst>
          </a:blip>
          <a:srcRect l="4474" t="14289"/>
          <a:stretch/>
        </p:blipFill>
        <p:spPr>
          <a:xfrm>
            <a:off x="5468507" y="745740"/>
            <a:ext cx="3529666" cy="4847229"/>
          </a:xfrm>
          <a:prstGeom prst="rect">
            <a:avLst/>
          </a:prstGeom>
        </p:spPr>
      </p:pic>
      <p:sp>
        <p:nvSpPr>
          <p:cNvPr id="6" name="TextBox 5">
            <a:extLst>
              <a:ext uri="{FF2B5EF4-FFF2-40B4-BE49-F238E27FC236}">
                <a16:creationId xmlns:a16="http://schemas.microsoft.com/office/drawing/2014/main" xmlns="" id="{706E3776-5450-4CF1-B1B4-9136FBD3E881}"/>
              </a:ext>
            </a:extLst>
          </p:cNvPr>
          <p:cNvSpPr txBox="1"/>
          <p:nvPr/>
        </p:nvSpPr>
        <p:spPr>
          <a:xfrm>
            <a:off x="2822536" y="224572"/>
            <a:ext cx="6253281" cy="584775"/>
          </a:xfrm>
          <a:prstGeom prst="rect">
            <a:avLst/>
          </a:prstGeom>
          <a:noFill/>
        </p:spPr>
        <p:txBody>
          <a:bodyPr wrap="square" rtlCol="0">
            <a:spAutoFit/>
          </a:bodyPr>
          <a:lstStyle/>
          <a:p>
            <a:r>
              <a:rPr lang="en-IE" sz="3200" b="1" dirty="0">
                <a:solidFill>
                  <a:srgbClr val="0070C0"/>
                </a:solidFill>
              </a:rPr>
              <a:t>Priority Areas for Action (PAAs)</a:t>
            </a:r>
          </a:p>
        </p:txBody>
      </p:sp>
      <p:sp>
        <p:nvSpPr>
          <p:cNvPr id="7" name="TextBox 6">
            <a:extLst>
              <a:ext uri="{FF2B5EF4-FFF2-40B4-BE49-F238E27FC236}">
                <a16:creationId xmlns:a16="http://schemas.microsoft.com/office/drawing/2014/main" xmlns="" id="{B38A3670-2C14-4CD8-A05B-08E46109AF07}"/>
              </a:ext>
            </a:extLst>
          </p:cNvPr>
          <p:cNvSpPr txBox="1"/>
          <p:nvPr/>
        </p:nvSpPr>
        <p:spPr>
          <a:xfrm>
            <a:off x="83690" y="1259193"/>
            <a:ext cx="5477692" cy="30623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IE" sz="2400" dirty="0"/>
              <a:t>5 Regional Catchment Characterisation Workshops in 2017</a:t>
            </a:r>
          </a:p>
          <a:p>
            <a:pPr marL="285750" indent="-285750">
              <a:spcAft>
                <a:spcPts val="600"/>
              </a:spcAft>
              <a:buFont typeface="Arial" panose="020B0604020202020204" pitchFamily="34" charset="0"/>
              <a:buChar char="•"/>
            </a:pPr>
            <a:r>
              <a:rPr lang="en-IE" sz="2400" dirty="0"/>
              <a:t>Built on EPA evidence</a:t>
            </a:r>
          </a:p>
          <a:p>
            <a:pPr marL="285750" indent="-285750">
              <a:spcAft>
                <a:spcPts val="600"/>
              </a:spcAft>
              <a:buFont typeface="Arial" panose="020B0604020202020204" pitchFamily="34" charset="0"/>
              <a:buChar char="•"/>
            </a:pPr>
            <a:r>
              <a:rPr lang="en-IE" sz="2400" dirty="0"/>
              <a:t>All 31 Local Authorities</a:t>
            </a:r>
          </a:p>
          <a:p>
            <a:pPr marL="285750" indent="-285750">
              <a:spcAft>
                <a:spcPts val="600"/>
              </a:spcAft>
              <a:buFont typeface="Arial" panose="020B0604020202020204" pitchFamily="34" charset="0"/>
              <a:buChar char="•"/>
            </a:pPr>
            <a:r>
              <a:rPr lang="en-IE" sz="2400" dirty="0"/>
              <a:t>All relevant public agencies</a:t>
            </a:r>
          </a:p>
          <a:p>
            <a:pPr marL="285750" indent="-285750">
              <a:spcAft>
                <a:spcPts val="600"/>
              </a:spcAft>
              <a:buFont typeface="Arial" panose="020B0604020202020204" pitchFamily="34" charset="0"/>
              <a:buChar char="•"/>
            </a:pPr>
            <a:r>
              <a:rPr lang="en-IE" sz="2400" dirty="0"/>
              <a:t>Expert local knowledge and discussion</a:t>
            </a:r>
          </a:p>
          <a:p>
            <a:pPr marL="285750" indent="-285750">
              <a:spcAft>
                <a:spcPts val="600"/>
              </a:spcAft>
              <a:buFont typeface="Arial" panose="020B0604020202020204" pitchFamily="34" charset="0"/>
              <a:buChar char="•"/>
            </a:pPr>
            <a:r>
              <a:rPr lang="en-IE" sz="2400" dirty="0"/>
              <a:t>190 Priority Areas for Action identified </a:t>
            </a:r>
            <a:endParaRPr lang="en-IE" sz="2000" dirty="0"/>
          </a:p>
        </p:txBody>
      </p:sp>
      <p:sp>
        <p:nvSpPr>
          <p:cNvPr id="2" name="TextBox 1">
            <a:extLst>
              <a:ext uri="{FF2B5EF4-FFF2-40B4-BE49-F238E27FC236}">
                <a16:creationId xmlns:a16="http://schemas.microsoft.com/office/drawing/2014/main" xmlns="" id="{CA9D76B2-FFD2-4EE6-81B4-ACC52093B623}"/>
              </a:ext>
            </a:extLst>
          </p:cNvPr>
          <p:cNvSpPr txBox="1"/>
          <p:nvPr/>
        </p:nvSpPr>
        <p:spPr>
          <a:xfrm>
            <a:off x="5565240" y="5680455"/>
            <a:ext cx="3437681" cy="923330"/>
          </a:xfrm>
          <a:prstGeom prst="rect">
            <a:avLst/>
          </a:prstGeom>
          <a:noFill/>
        </p:spPr>
        <p:txBody>
          <a:bodyPr wrap="square" rtlCol="0">
            <a:spAutoFit/>
          </a:bodyPr>
          <a:lstStyle/>
          <a:p>
            <a:r>
              <a:rPr lang="en-IE" dirty="0"/>
              <a:t>For more information see </a:t>
            </a:r>
            <a:r>
              <a:rPr lang="en-IE" dirty="0">
                <a:hlinkClick r:id="rId5"/>
              </a:rPr>
              <a:t>www.watersandcommunities.ie</a:t>
            </a:r>
            <a:endParaRPr lang="en-IE" dirty="0"/>
          </a:p>
          <a:p>
            <a:endParaRPr lang="en-IE" dirty="0"/>
          </a:p>
        </p:txBody>
      </p:sp>
    </p:spTree>
    <p:extLst>
      <p:ext uri="{BB962C8B-B14F-4D97-AF65-F5344CB8AC3E}">
        <p14:creationId xmlns:p14="http://schemas.microsoft.com/office/powerpoint/2010/main" xmlns="" val="148574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B7CA0-E0D0-4D63-A3C5-E13433FC5B80}"/>
              </a:ext>
            </a:extLst>
          </p:cNvPr>
          <p:cNvSpPr>
            <a:spLocks noGrp="1"/>
          </p:cNvSpPr>
          <p:nvPr>
            <p:ph type="title"/>
          </p:nvPr>
        </p:nvSpPr>
        <p:spPr>
          <a:xfrm>
            <a:off x="1472609" y="274638"/>
            <a:ext cx="7501269" cy="1143000"/>
          </a:xfrm>
        </p:spPr>
        <p:txBody>
          <a:bodyPr/>
          <a:lstStyle/>
          <a:p>
            <a:r>
              <a:rPr lang="en-GB" sz="3600" dirty="0"/>
              <a:t>Water Policy Advisory Committee (WPAC)</a:t>
            </a:r>
          </a:p>
        </p:txBody>
      </p:sp>
      <p:sp>
        <p:nvSpPr>
          <p:cNvPr id="3" name="Content Placeholder 2">
            <a:extLst>
              <a:ext uri="{FF2B5EF4-FFF2-40B4-BE49-F238E27FC236}">
                <a16:creationId xmlns:a16="http://schemas.microsoft.com/office/drawing/2014/main" xmlns="" id="{120D1594-DAEB-40F2-99C3-BC904F7292D8}"/>
              </a:ext>
            </a:extLst>
          </p:cNvPr>
          <p:cNvSpPr>
            <a:spLocks noGrp="1"/>
          </p:cNvSpPr>
          <p:nvPr>
            <p:ph idx="1"/>
          </p:nvPr>
        </p:nvSpPr>
        <p:spPr>
          <a:xfrm>
            <a:off x="457200" y="1743739"/>
            <a:ext cx="8229600" cy="4525963"/>
          </a:xfrm>
        </p:spPr>
        <p:txBody>
          <a:bodyPr>
            <a:normAutofit fontScale="70000" lnSpcReduction="20000"/>
          </a:bodyPr>
          <a:lstStyle/>
          <a:p>
            <a:r>
              <a:rPr lang="en-GB" dirty="0"/>
              <a:t>European Union (Water Policy) Regulations 2014 (SI 350 of 2014)</a:t>
            </a:r>
          </a:p>
          <a:p>
            <a:r>
              <a:rPr lang="en-GB" dirty="0"/>
              <a:t>Chaired by Assistant Secretary in DHPLG</a:t>
            </a:r>
          </a:p>
          <a:p>
            <a:r>
              <a:rPr lang="en-GB" dirty="0"/>
              <a:t>Other members include:</a:t>
            </a:r>
          </a:p>
          <a:p>
            <a:pPr lvl="1"/>
            <a:r>
              <a:rPr lang="en-GB" dirty="0"/>
              <a:t>DAFM, DCHG, DH</a:t>
            </a:r>
          </a:p>
          <a:p>
            <a:pPr lvl="1"/>
            <a:r>
              <a:rPr lang="en-GB" dirty="0"/>
              <a:t>Environmental Protection Agency (EPA)</a:t>
            </a:r>
          </a:p>
          <a:p>
            <a:pPr lvl="1"/>
            <a:r>
              <a:rPr lang="en-GB" dirty="0"/>
              <a:t>CCMA</a:t>
            </a:r>
          </a:p>
          <a:p>
            <a:pPr lvl="1"/>
            <a:r>
              <a:rPr lang="en-GB" dirty="0"/>
              <a:t>OPW</a:t>
            </a:r>
          </a:p>
          <a:p>
            <a:pPr lvl="1"/>
            <a:r>
              <a:rPr lang="en-GB" dirty="0"/>
              <a:t>GSI</a:t>
            </a:r>
          </a:p>
          <a:p>
            <a:pPr lvl="1"/>
            <a:r>
              <a:rPr lang="en-GB" dirty="0"/>
              <a:t>Irish Water</a:t>
            </a:r>
          </a:p>
          <a:p>
            <a:pPr lvl="1"/>
            <a:r>
              <a:rPr lang="en-GB" dirty="0"/>
              <a:t>Inland Fisheries Ireland (IFI)</a:t>
            </a:r>
          </a:p>
          <a:p>
            <a:pPr lvl="1"/>
            <a:r>
              <a:rPr lang="en-GB" dirty="0"/>
              <a:t>HSE</a:t>
            </a:r>
          </a:p>
          <a:p>
            <a:pPr lvl="1"/>
            <a:r>
              <a:rPr lang="en-GB" dirty="0"/>
              <a:t>Commission for Regulation of Utilities (CRU) </a:t>
            </a:r>
          </a:p>
          <a:p>
            <a:pPr lvl="1"/>
            <a:r>
              <a:rPr lang="en-GB" dirty="0"/>
              <a:t>Such other organisation or body as the Minister may determine from time to time</a:t>
            </a:r>
          </a:p>
          <a:p>
            <a:pPr lvl="1"/>
            <a:endParaRPr lang="en-GB" dirty="0"/>
          </a:p>
        </p:txBody>
      </p:sp>
    </p:spTree>
    <p:extLst>
      <p:ext uri="{BB962C8B-B14F-4D97-AF65-F5344CB8AC3E}">
        <p14:creationId xmlns:p14="http://schemas.microsoft.com/office/powerpoint/2010/main" xmlns="" val="2647531224"/>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EE09033928C1469659DB3646519A8A" ma:contentTypeVersion="8" ma:contentTypeDescription="Create a new document." ma:contentTypeScope="" ma:versionID="e0ca812941212b0fd242649de40c512d">
  <xsd:schema xmlns:xsd="http://www.w3.org/2001/XMLSchema" xmlns:xs="http://www.w3.org/2001/XMLSchema" xmlns:p="http://schemas.microsoft.com/office/2006/metadata/properties" xmlns:ns2="bff6dcf5-9625-419f-ad05-28dd64abba2f" xmlns:ns3="5940e76d-6cc6-40e2-b638-1a28d19ded42" targetNamespace="http://schemas.microsoft.com/office/2006/metadata/properties" ma:root="true" ma:fieldsID="86093d4ffb0e2a542e3596f4ff527be5" ns2:_="" ns3:_="">
    <xsd:import namespace="bff6dcf5-9625-419f-ad05-28dd64abba2f"/>
    <xsd:import namespace="5940e76d-6cc6-40e2-b638-1a28d19ded4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f6dcf5-9625-419f-ad05-28dd64abba2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40e76d-6cc6-40e2-b638-1a28d19ded4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F4C81E-3AED-42D7-9A15-59F38224B03B}">
  <ds:schemaRefs>
    <ds:schemaRef ds:uri="http://schemas.microsoft.com/office/2006/metadata/properties"/>
    <ds:schemaRef ds:uri="http://purl.org/dc/terms/"/>
    <ds:schemaRef ds:uri="http://schemas.microsoft.com/office/2006/documentManagement/types"/>
    <ds:schemaRef ds:uri="5940e76d-6cc6-40e2-b638-1a28d19ded42"/>
    <ds:schemaRef ds:uri="http://schemas.microsoft.com/office/infopath/2007/PartnerControls"/>
    <ds:schemaRef ds:uri="http://purl.org/dc/elements/1.1/"/>
    <ds:schemaRef ds:uri="http://schemas.openxmlformats.org/package/2006/metadata/core-properties"/>
    <ds:schemaRef ds:uri="bff6dcf5-9625-419f-ad05-28dd64abba2f"/>
    <ds:schemaRef ds:uri="http://www.w3.org/XML/1998/namespace"/>
    <ds:schemaRef ds:uri="http://purl.org/dc/dcmitype/"/>
  </ds:schemaRefs>
</ds:datastoreItem>
</file>

<file path=customXml/itemProps2.xml><?xml version="1.0" encoding="utf-8"?>
<ds:datastoreItem xmlns:ds="http://schemas.openxmlformats.org/officeDocument/2006/customXml" ds:itemID="{3F646B63-8F85-4145-9679-F1BB1AEA05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f6dcf5-9625-419f-ad05-28dd64abba2f"/>
    <ds:schemaRef ds:uri="5940e76d-6cc6-40e2-b638-1a28d19ded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949C4A-4122-42BE-9750-065C925573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1193</TotalTime>
  <Words>1553</Words>
  <Application>Microsoft Office PowerPoint</Application>
  <PresentationFormat>On-screen Show (4:3)</PresentationFormat>
  <Paragraphs>356</Paragraphs>
  <Slides>27</Slides>
  <Notes>17</Notes>
  <HiddenSlides>7</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Local Authority Waters Programme - Update</vt:lpstr>
      <vt:lpstr>Background </vt:lpstr>
      <vt:lpstr>Slide 3</vt:lpstr>
      <vt:lpstr>Slide 4</vt:lpstr>
      <vt:lpstr>Slide 5</vt:lpstr>
      <vt:lpstr>Local Authority Waters Programme</vt:lpstr>
      <vt:lpstr>Catchment Assessment Teams</vt:lpstr>
      <vt:lpstr>Slide 8</vt:lpstr>
      <vt:lpstr>Water Policy Advisory Committee (WPAC)</vt:lpstr>
      <vt:lpstr>National Co-ordination and Management Committee (NCMC)</vt:lpstr>
      <vt:lpstr>An Fóram Uisce Chair: Dr. Tom Collins</vt:lpstr>
      <vt:lpstr>National Technical Implementation Group (NTIG)</vt:lpstr>
      <vt:lpstr>South East Region</vt:lpstr>
      <vt:lpstr>South East Team – who we are</vt:lpstr>
      <vt:lpstr>South East Team – who we are</vt:lpstr>
      <vt:lpstr>Where we will be working</vt:lpstr>
      <vt:lpstr>SE Schedule</vt:lpstr>
      <vt:lpstr>SE Schedule</vt:lpstr>
      <vt:lpstr>Dinin River</vt:lpstr>
      <vt:lpstr>Dinin River</vt:lpstr>
      <vt:lpstr>Slide 21</vt:lpstr>
      <vt:lpstr>Free Support Service for Agriculture</vt:lpstr>
      <vt:lpstr>ASSAP Team – SE Region</vt:lpstr>
      <vt:lpstr>WFD – South East Team</vt:lpstr>
      <vt:lpstr> Next Steps 2018-2021</vt:lpstr>
      <vt:lpstr>Expected outcomes over the life of the RBMP </vt:lpstr>
      <vt:lpstr>Key Strategic Aims 2018 - 2021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Maeve Ryan</dc:creator>
  <cp:lastModifiedBy>brkelly</cp:lastModifiedBy>
  <cp:revision>65</cp:revision>
  <dcterms:created xsi:type="dcterms:W3CDTF">2018-09-27T16:38:42Z</dcterms:created>
  <dcterms:modified xsi:type="dcterms:W3CDTF">2018-10-15T09:06:54Z</dcterms:modified>
</cp:coreProperties>
</file>