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19CDE-AA40-4810-9CCE-9D48DD56367C}" type="datetimeFigureOut">
              <a:rPr lang="en-IE" smtClean="0"/>
              <a:t>16/12/2019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40C25-0AFB-4B51-808F-DF2A6B08640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9658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BEE2-853F-4E76-B6F7-F86A970840A2}" type="datetimeFigureOut">
              <a:rPr lang="en-IE" smtClean="0"/>
              <a:t>16/12/2019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B5A8-B14D-4502-B13B-3BF81B920C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687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BEE2-853F-4E76-B6F7-F86A970840A2}" type="datetimeFigureOut">
              <a:rPr lang="en-IE" smtClean="0"/>
              <a:t>16/12/2019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B5A8-B14D-4502-B13B-3BF81B920C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848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BEE2-853F-4E76-B6F7-F86A970840A2}" type="datetimeFigureOut">
              <a:rPr lang="en-IE" smtClean="0"/>
              <a:t>16/12/2019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B5A8-B14D-4502-B13B-3BF81B920C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559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BEE2-853F-4E76-B6F7-F86A970840A2}" type="datetimeFigureOut">
              <a:rPr lang="en-IE" smtClean="0"/>
              <a:t>16/12/2019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B5A8-B14D-4502-B13B-3BF81B920C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4709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BEE2-853F-4E76-B6F7-F86A970840A2}" type="datetimeFigureOut">
              <a:rPr lang="en-IE" smtClean="0"/>
              <a:t>16/12/2019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B5A8-B14D-4502-B13B-3BF81B920C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000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BEE2-853F-4E76-B6F7-F86A970840A2}" type="datetimeFigureOut">
              <a:rPr lang="en-IE" smtClean="0"/>
              <a:t>16/12/2019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B5A8-B14D-4502-B13B-3BF81B920C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498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BEE2-853F-4E76-B6F7-F86A970840A2}" type="datetimeFigureOut">
              <a:rPr lang="en-IE" smtClean="0"/>
              <a:t>16/12/2019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B5A8-B14D-4502-B13B-3BF81B920C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0700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BEE2-853F-4E76-B6F7-F86A970840A2}" type="datetimeFigureOut">
              <a:rPr lang="en-IE" smtClean="0"/>
              <a:t>16/12/2019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B5A8-B14D-4502-B13B-3BF81B920C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1078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BEE2-853F-4E76-B6F7-F86A970840A2}" type="datetimeFigureOut">
              <a:rPr lang="en-IE" smtClean="0"/>
              <a:t>16/12/2019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B5A8-B14D-4502-B13B-3BF81B920C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0335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BEE2-853F-4E76-B6F7-F86A970840A2}" type="datetimeFigureOut">
              <a:rPr lang="en-IE" smtClean="0"/>
              <a:t>16/12/2019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B5A8-B14D-4502-B13B-3BF81B920C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0614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BEE2-853F-4E76-B6F7-F86A970840A2}" type="datetimeFigureOut">
              <a:rPr lang="en-IE" smtClean="0"/>
              <a:t>16/12/2019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B5A8-B14D-4502-B13B-3BF81B920C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304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5BEE2-853F-4E76-B6F7-F86A970840A2}" type="datetimeFigureOut">
              <a:rPr lang="en-IE" smtClean="0"/>
              <a:t>16/12/2019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6B5A8-B14D-4502-B13B-3BF81B920C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688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60" y="0"/>
            <a:ext cx="108466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16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52" y="0"/>
            <a:ext cx="10447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99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80" y="0"/>
            <a:ext cx="105418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46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21" y="0"/>
            <a:ext cx="10373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34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10415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95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86" y="0"/>
            <a:ext cx="106154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10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79" y="0"/>
            <a:ext cx="10384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07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63" y="0"/>
            <a:ext cx="10342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81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Kilkenny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Aisling Kelly</dc:creator>
  <cp:lastModifiedBy>Brenda Kelly</cp:lastModifiedBy>
  <cp:revision>1</cp:revision>
  <cp:lastPrinted>2019-12-16T11:33:23Z</cp:lastPrinted>
  <dcterms:created xsi:type="dcterms:W3CDTF">2019-12-16T10:22:53Z</dcterms:created>
  <dcterms:modified xsi:type="dcterms:W3CDTF">2019-12-16T11:36:21Z</dcterms:modified>
</cp:coreProperties>
</file>