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9" r:id="rId3"/>
    <p:sldId id="30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3AFA-B6CD-4371-992B-A304AC181158}" type="datetimeFigureOut">
              <a:rPr lang="en-US" smtClean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C711-2D07-45F2-BD87-6824D0285F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160240"/>
          </a:xfrm>
        </p:spPr>
        <p:txBody>
          <a:bodyPr>
            <a:normAutofit fontScale="90000"/>
          </a:bodyPr>
          <a:lstStyle/>
          <a:p>
            <a:pPr algn="l"/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r>
              <a:rPr lang="en-IE" sz="4900" b="1" u="sng" dirty="0"/>
              <a:t>Greenway Car Parks</a:t>
            </a:r>
            <a:br>
              <a:rPr lang="en-IE" sz="4900" b="1" u="sng" dirty="0"/>
            </a:br>
            <a:r>
              <a:rPr lang="en-IE" sz="4900" dirty="0"/>
              <a:t>Part 8 Planning </a:t>
            </a:r>
            <a:br>
              <a:rPr lang="en-IE" sz="4900" dirty="0"/>
            </a:br>
            <a:r>
              <a:rPr lang="en-IE" sz="4900" dirty="0"/>
              <a:t>to Commence in </a:t>
            </a:r>
            <a:br>
              <a:rPr lang="en-IE" sz="4900" dirty="0"/>
            </a:br>
            <a:r>
              <a:rPr lang="en-IE" sz="4900" dirty="0"/>
              <a:t>coming weeks:</a:t>
            </a:r>
            <a:br>
              <a:rPr lang="en-IE" sz="4900" dirty="0"/>
            </a:br>
            <a:br>
              <a:rPr lang="en-IE" sz="3600" dirty="0"/>
            </a:br>
            <a:br>
              <a:rPr lang="en-IE" sz="3600" b="1" u="sng" dirty="0">
                <a:solidFill>
                  <a:schemeClr val="accent4"/>
                </a:solidFill>
              </a:rPr>
            </a:br>
            <a:r>
              <a:rPr lang="en-IE" sz="3600" dirty="0"/>
              <a:t>3 Car Parks in County Kilkenny:</a:t>
            </a:r>
            <a:br>
              <a:rPr lang="en-IE" sz="3600" dirty="0"/>
            </a:br>
            <a:r>
              <a:rPr lang="en-IE" sz="3600" dirty="0"/>
              <a:t>	1. </a:t>
            </a:r>
            <a:r>
              <a:rPr lang="en-IE" sz="3600" dirty="0" err="1"/>
              <a:t>Ferrybank</a:t>
            </a:r>
            <a:r>
              <a:rPr lang="en-IE" sz="3600" dirty="0"/>
              <a:t>;</a:t>
            </a:r>
            <a:br>
              <a:rPr lang="en-IE" sz="3600" dirty="0"/>
            </a:br>
            <a:r>
              <a:rPr lang="en-IE" sz="3600" dirty="0"/>
              <a:t>	2. Glenmore;</a:t>
            </a:r>
            <a:br>
              <a:rPr lang="en-IE" sz="3600" dirty="0"/>
            </a:br>
            <a:r>
              <a:rPr lang="en-IE" sz="3600" dirty="0"/>
              <a:t>	3. Boat Yard, New Ross.</a:t>
            </a:r>
            <a:br>
              <a:rPr lang="en-IE" sz="3600" dirty="0"/>
            </a:br>
            <a:br>
              <a:rPr lang="en-IE" sz="3600" b="1" dirty="0">
                <a:solidFill>
                  <a:schemeClr val="accent4"/>
                </a:solidFill>
              </a:rPr>
            </a:br>
            <a:endParaRPr lang="en-US" sz="3600" b="1" dirty="0">
              <a:solidFill>
                <a:schemeClr val="accent4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7FF7B8-6971-4EAE-B6C8-1E48D0F6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118022"/>
            <a:ext cx="1757663" cy="17254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FF4282-743C-4238-8088-2FE2E7925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60648"/>
            <a:ext cx="8705850" cy="633670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16024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br>
              <a:rPr lang="en-IE" sz="3600" b="1" u="sng" dirty="0">
                <a:solidFill>
                  <a:schemeClr val="accent4"/>
                </a:solidFill>
              </a:rPr>
            </a:br>
            <a:r>
              <a:rPr lang="en-IE" sz="4900" b="1" u="sng" dirty="0"/>
              <a:t>Greenway Update</a:t>
            </a:r>
            <a:br>
              <a:rPr lang="en-IE" sz="4900" b="1" u="sng" dirty="0"/>
            </a:br>
            <a:br>
              <a:rPr lang="en-IE" sz="4900" b="1" u="sng" dirty="0"/>
            </a:br>
            <a:r>
              <a:rPr lang="en-US" sz="2700" b="1" u="sng" dirty="0"/>
              <a:t>Greenway Part 8 Approved</a:t>
            </a:r>
            <a:r>
              <a:rPr lang="en-US" sz="2700" b="1" dirty="0"/>
              <a:t>:</a:t>
            </a:r>
            <a:r>
              <a:rPr lang="en-US" sz="2700" dirty="0"/>
              <a:t> March 2018.</a:t>
            </a:r>
            <a:br>
              <a:rPr lang="en-IE" sz="2700" dirty="0"/>
            </a:br>
            <a:r>
              <a:rPr lang="en-US" sz="2700" b="1" u="sng" dirty="0"/>
              <a:t>Funding Approved</a:t>
            </a:r>
            <a:r>
              <a:rPr lang="en-US" sz="2700" b="1" dirty="0"/>
              <a:t>:</a:t>
            </a:r>
            <a:r>
              <a:rPr lang="en-US" sz="2700" dirty="0"/>
              <a:t> €8m in June 2019 - National Greenway Fund.</a:t>
            </a:r>
            <a:br>
              <a:rPr lang="en-IE" sz="2700" dirty="0"/>
            </a:br>
            <a:r>
              <a:rPr lang="en-US" sz="2700" b="1" u="sng" dirty="0"/>
              <a:t>Detailed Design</a:t>
            </a:r>
            <a:r>
              <a:rPr lang="en-US" sz="2700" b="1" dirty="0"/>
              <a:t>:</a:t>
            </a:r>
            <a:r>
              <a:rPr lang="en-US" sz="2700" dirty="0"/>
              <a:t> To be completed end July. </a:t>
            </a:r>
            <a:br>
              <a:rPr lang="en-IE" sz="2700" dirty="0"/>
            </a:br>
            <a:r>
              <a:rPr lang="en-US" sz="2700" b="1" u="sng" dirty="0"/>
              <a:t>Contract to lift sleepers and track:</a:t>
            </a:r>
            <a:r>
              <a:rPr lang="en-US" sz="2700" dirty="0"/>
              <a:t> To commence this week.</a:t>
            </a:r>
            <a:br>
              <a:rPr lang="en-IE" sz="2700" dirty="0"/>
            </a:br>
            <a:r>
              <a:rPr lang="en-IE" sz="2700" b="1" u="sng" dirty="0"/>
              <a:t>A</a:t>
            </a:r>
            <a:r>
              <a:rPr lang="en-US" sz="2700" b="1" u="sng" dirty="0" err="1"/>
              <a:t>nimation</a:t>
            </a:r>
            <a:r>
              <a:rPr lang="en-US" sz="2700" b="1" u="sng" dirty="0"/>
              <a:t> </a:t>
            </a:r>
            <a:r>
              <a:rPr lang="en-US" sz="2700" b="1" u="sng" dirty="0" err="1"/>
              <a:t>programme</a:t>
            </a:r>
            <a:r>
              <a:rPr lang="en-US" sz="2700" b="1" dirty="0"/>
              <a:t>:</a:t>
            </a:r>
            <a:r>
              <a:rPr lang="en-US" sz="2700" dirty="0"/>
              <a:t> with 2 LEADER companies.</a:t>
            </a:r>
            <a:br>
              <a:rPr lang="en-IE" sz="2700" dirty="0"/>
            </a:br>
            <a:r>
              <a:rPr lang="en-US" sz="2700" b="1" u="sng" dirty="0"/>
              <a:t>Abandonment Order</a:t>
            </a:r>
            <a:r>
              <a:rPr lang="en-US" sz="2700" b="1" dirty="0"/>
              <a:t>:</a:t>
            </a:r>
            <a:r>
              <a:rPr lang="en-US" sz="2700" dirty="0"/>
              <a:t> CIE Board to meet to approve in August.</a:t>
            </a:r>
            <a:br>
              <a:rPr lang="en-IE" sz="2700" dirty="0"/>
            </a:br>
            <a:br>
              <a:rPr lang="en-IE" sz="2700" b="1" u="sng" dirty="0">
                <a:solidFill>
                  <a:schemeClr val="accent4"/>
                </a:solidFill>
              </a:rPr>
            </a:br>
            <a:br>
              <a:rPr lang="en-IE" sz="1300" b="1" dirty="0">
                <a:solidFill>
                  <a:schemeClr val="accent4"/>
                </a:solidFill>
              </a:rPr>
            </a:br>
            <a:endParaRPr lang="en-US" sz="1300" b="1" dirty="0">
              <a:solidFill>
                <a:schemeClr val="accent4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7FF7B8-6971-4EAE-B6C8-1E48D0F6E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118022"/>
            <a:ext cx="1757663" cy="172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3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3862</TotalTime>
  <Words>136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      Greenway Car Parks Part 8 Planning  to Commence in  coming weeks:   3 Car Parks in County Kilkenny:  1. Ferrybank;  2. Glenmore;  3. Boat Yard, New Ross.  </vt:lpstr>
      <vt:lpstr>PowerPoint Presentation</vt:lpstr>
      <vt:lpstr>      Greenway Update  Greenway Part 8 Approved: March 2018. Funding Approved: €8m in June 2019 - National Greenway Fund. Detailed Design: To be completed end July.  Contract to lift sleepers and track: To commence this week. Animation programme: with 2 LEADER companies. Abandonment Order: CIE Board to meet to approve in August.   </vt:lpstr>
    </vt:vector>
  </TitlesOfParts>
  <Company>KLA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Greenway</dc:title>
  <dc:creator>cgoodwin</dc:creator>
  <cp:lastModifiedBy>Brenda Kelly</cp:lastModifiedBy>
  <cp:revision>261</cp:revision>
  <dcterms:created xsi:type="dcterms:W3CDTF">2015-06-11T10:02:20Z</dcterms:created>
  <dcterms:modified xsi:type="dcterms:W3CDTF">2020-07-20T10:13:52Z</dcterms:modified>
</cp:coreProperties>
</file>