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3" r:id="rId5"/>
    <p:sldId id="266" r:id="rId6"/>
    <p:sldId id="264" r:id="rId7"/>
    <p:sldId id="267" r:id="rId8"/>
    <p:sldId id="268" r:id="rId9"/>
    <p:sldId id="269" r:id="rId10"/>
    <p:sldId id="270" r:id="rId11"/>
  </p:sldIdLst>
  <p:sldSz cx="12192000" cy="6858000"/>
  <p:notesSz cx="6808788" cy="9940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im Butler" initials="TB" lastIdx="1" clrIdx="0">
    <p:extLst>
      <p:ext uri="{19B8F6BF-5375-455C-9EA6-DF929625EA0E}">
        <p15:presenceInfo xmlns:p15="http://schemas.microsoft.com/office/powerpoint/2012/main" userId="S::tim.butler@kilkennycoco.ie::252582db-4aba-410c-bdfd-28b843a2914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100"/>
    <a:srgbClr val="4140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36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F8A408C-4AFA-4303-B499-266D76129A96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9606C3CA-97DB-43E5-A725-78A34F0D07BF}">
      <dgm:prSet/>
      <dgm:spPr/>
      <dgm:t>
        <a:bodyPr/>
        <a:lstStyle/>
        <a:p>
          <a:endParaRPr lang="en-US" dirty="0">
            <a:latin typeface="Akzidenz-Grotesk Pro Regular"/>
          </a:endParaRPr>
        </a:p>
      </dgm:t>
    </dgm:pt>
    <dgm:pt modelId="{67F3F051-8FE7-4CA3-91E7-44B92C5AE8AA}" type="parTrans" cxnId="{C74CE7B2-B4B6-46F4-A70B-40B9E4C8D8FD}">
      <dgm:prSet/>
      <dgm:spPr/>
      <dgm:t>
        <a:bodyPr/>
        <a:lstStyle/>
        <a:p>
          <a:endParaRPr lang="en-US"/>
        </a:p>
      </dgm:t>
    </dgm:pt>
    <dgm:pt modelId="{44FAF0B3-A895-40B2-8E12-97CE83DE0EC2}" type="sibTrans" cxnId="{C74CE7B2-B4B6-46F4-A70B-40B9E4C8D8FD}">
      <dgm:prSet/>
      <dgm:spPr/>
      <dgm:t>
        <a:bodyPr/>
        <a:lstStyle/>
        <a:p>
          <a:endParaRPr lang="en-US" dirty="0"/>
        </a:p>
      </dgm:t>
    </dgm:pt>
    <dgm:pt modelId="{8687539F-6E36-4432-9EED-14F514391334}">
      <dgm:prSet/>
      <dgm:spPr/>
      <dgm:t>
        <a:bodyPr/>
        <a:lstStyle/>
        <a:p>
          <a:endParaRPr lang="en-US" dirty="0">
            <a:latin typeface="Akzidenz-Grotesk Pro Regular"/>
          </a:endParaRPr>
        </a:p>
      </dgm:t>
    </dgm:pt>
    <dgm:pt modelId="{F0B27E6A-1641-4800-A3F2-850444EBC7E9}" type="parTrans" cxnId="{0E00037D-E319-4E36-9866-1F1D27C4397A}">
      <dgm:prSet/>
      <dgm:spPr/>
      <dgm:t>
        <a:bodyPr/>
        <a:lstStyle/>
        <a:p>
          <a:endParaRPr lang="en-US"/>
        </a:p>
      </dgm:t>
    </dgm:pt>
    <dgm:pt modelId="{33A37A89-3885-411A-92F4-997EF12F1065}" type="sibTrans" cxnId="{0E00037D-E319-4E36-9866-1F1D27C4397A}">
      <dgm:prSet/>
      <dgm:spPr/>
      <dgm:t>
        <a:bodyPr/>
        <a:lstStyle/>
        <a:p>
          <a:endParaRPr lang="en-US" dirty="0"/>
        </a:p>
      </dgm:t>
    </dgm:pt>
    <dgm:pt modelId="{0B9D1D93-836C-47AB-A7AD-FB84ED8C27F7}">
      <dgm:prSet/>
      <dgm:spPr/>
      <dgm:t>
        <a:bodyPr/>
        <a:lstStyle/>
        <a:p>
          <a:endParaRPr lang="en-US" dirty="0">
            <a:latin typeface="Akzidenz-Grotesk Pro Regular"/>
          </a:endParaRPr>
        </a:p>
      </dgm:t>
    </dgm:pt>
    <dgm:pt modelId="{11457CDB-5338-4C15-94A6-0FB937F8E4B6}" type="parTrans" cxnId="{D9815DC2-5623-4CA2-A3BD-A8E44A784172}">
      <dgm:prSet/>
      <dgm:spPr/>
      <dgm:t>
        <a:bodyPr/>
        <a:lstStyle/>
        <a:p>
          <a:endParaRPr lang="en-US"/>
        </a:p>
      </dgm:t>
    </dgm:pt>
    <dgm:pt modelId="{E9B2A315-D64C-4A58-B99C-D47A3E56A5B8}" type="sibTrans" cxnId="{D9815DC2-5623-4CA2-A3BD-A8E44A784172}">
      <dgm:prSet/>
      <dgm:spPr/>
      <dgm:t>
        <a:bodyPr/>
        <a:lstStyle/>
        <a:p>
          <a:endParaRPr lang="en-US" dirty="0"/>
        </a:p>
      </dgm:t>
    </dgm:pt>
    <dgm:pt modelId="{4760F2CB-33BB-4F78-BD43-61F2905E16AD}">
      <dgm:prSet/>
      <dgm:spPr/>
      <dgm:t>
        <a:bodyPr/>
        <a:lstStyle/>
        <a:p>
          <a:endParaRPr lang="en-US" dirty="0">
            <a:latin typeface="Akzidenz-Grotesk Pro Regular"/>
          </a:endParaRPr>
        </a:p>
      </dgm:t>
    </dgm:pt>
    <dgm:pt modelId="{7AFB3D18-0AE2-46D7-BA26-E9FD9805E9AB}" type="parTrans" cxnId="{6D1C7DCA-FB46-494E-A662-68C613440CA7}">
      <dgm:prSet/>
      <dgm:spPr/>
      <dgm:t>
        <a:bodyPr/>
        <a:lstStyle/>
        <a:p>
          <a:endParaRPr lang="en-US"/>
        </a:p>
      </dgm:t>
    </dgm:pt>
    <dgm:pt modelId="{535752A2-B935-47E7-8B89-2CAB617E2BB3}" type="sibTrans" cxnId="{6D1C7DCA-FB46-494E-A662-68C613440CA7}">
      <dgm:prSet/>
      <dgm:spPr/>
      <dgm:t>
        <a:bodyPr/>
        <a:lstStyle/>
        <a:p>
          <a:endParaRPr lang="en-US" dirty="0"/>
        </a:p>
      </dgm:t>
    </dgm:pt>
    <dgm:pt modelId="{2A92CA69-FEC3-42E1-A963-3EEDAB7BEEB8}">
      <dgm:prSet/>
      <dgm:spPr/>
      <dgm:t>
        <a:bodyPr/>
        <a:lstStyle/>
        <a:p>
          <a:endParaRPr lang="en-US" dirty="0">
            <a:latin typeface="Akzidenz-Grotesk Pro Regular"/>
          </a:endParaRPr>
        </a:p>
      </dgm:t>
    </dgm:pt>
    <dgm:pt modelId="{51B9CB55-5B4A-4404-9124-21486F3D9C75}" type="parTrans" cxnId="{D2821088-E2AE-4513-A08E-9B34114A8846}">
      <dgm:prSet/>
      <dgm:spPr/>
      <dgm:t>
        <a:bodyPr/>
        <a:lstStyle/>
        <a:p>
          <a:endParaRPr lang="en-US"/>
        </a:p>
      </dgm:t>
    </dgm:pt>
    <dgm:pt modelId="{41D3E5BE-B899-4588-857C-D244724525F8}" type="sibTrans" cxnId="{D2821088-E2AE-4513-A08E-9B34114A8846}">
      <dgm:prSet/>
      <dgm:spPr/>
      <dgm:t>
        <a:bodyPr/>
        <a:lstStyle/>
        <a:p>
          <a:endParaRPr lang="en-US" dirty="0"/>
        </a:p>
      </dgm:t>
    </dgm:pt>
    <dgm:pt modelId="{ADCD54BA-3D9A-4000-AD23-233012393F18}">
      <dgm:prSet/>
      <dgm:spPr/>
      <dgm:t>
        <a:bodyPr/>
        <a:lstStyle/>
        <a:p>
          <a:endParaRPr lang="en-US" dirty="0">
            <a:latin typeface="Akzidenz-Grotesk Pro Regular"/>
          </a:endParaRPr>
        </a:p>
      </dgm:t>
    </dgm:pt>
    <dgm:pt modelId="{BA1FCC66-8E59-4136-BFFA-7C9D5951A3D7}" type="parTrans" cxnId="{3991C5BC-4752-491E-8781-E2A3B06D3D9E}">
      <dgm:prSet/>
      <dgm:spPr/>
      <dgm:t>
        <a:bodyPr/>
        <a:lstStyle/>
        <a:p>
          <a:endParaRPr lang="en-US"/>
        </a:p>
      </dgm:t>
    </dgm:pt>
    <dgm:pt modelId="{C1343ED8-D23A-455C-8780-F2CECA27FF23}" type="sibTrans" cxnId="{3991C5BC-4752-491E-8781-E2A3B06D3D9E}">
      <dgm:prSet/>
      <dgm:spPr/>
      <dgm:t>
        <a:bodyPr/>
        <a:lstStyle/>
        <a:p>
          <a:endParaRPr lang="en-US" dirty="0"/>
        </a:p>
      </dgm:t>
    </dgm:pt>
    <dgm:pt modelId="{116794C8-1185-400D-A373-479307A3D7E9}">
      <dgm:prSet/>
      <dgm:spPr/>
      <dgm:t>
        <a:bodyPr/>
        <a:lstStyle/>
        <a:p>
          <a:endParaRPr lang="en-US" dirty="0">
            <a:latin typeface="Akzidenz-Grotesk Pro Regular"/>
          </a:endParaRPr>
        </a:p>
      </dgm:t>
    </dgm:pt>
    <dgm:pt modelId="{86B9FB37-FB73-4AA7-A72A-148BD5908678}" type="parTrans" cxnId="{0E854656-B7BA-4629-9CDD-909240EEC4A1}">
      <dgm:prSet/>
      <dgm:spPr/>
      <dgm:t>
        <a:bodyPr/>
        <a:lstStyle/>
        <a:p>
          <a:endParaRPr lang="en-US"/>
        </a:p>
      </dgm:t>
    </dgm:pt>
    <dgm:pt modelId="{CA1B7721-571B-4503-83CD-E78200B54D02}" type="sibTrans" cxnId="{0E854656-B7BA-4629-9CDD-909240EEC4A1}">
      <dgm:prSet/>
      <dgm:spPr/>
      <dgm:t>
        <a:bodyPr/>
        <a:lstStyle/>
        <a:p>
          <a:endParaRPr lang="en-US" dirty="0"/>
        </a:p>
      </dgm:t>
    </dgm:pt>
    <dgm:pt modelId="{7B6AD72A-E30E-4223-BAE4-6C811137321B}">
      <dgm:prSet/>
      <dgm:spPr/>
      <dgm:t>
        <a:bodyPr/>
        <a:lstStyle/>
        <a:p>
          <a:endParaRPr lang="en-US" dirty="0">
            <a:latin typeface="Akzidenz-Grotesk Pro Regular"/>
          </a:endParaRPr>
        </a:p>
      </dgm:t>
    </dgm:pt>
    <dgm:pt modelId="{F7AF9326-02A1-4AC2-B59E-D45DC7B1502B}" type="parTrans" cxnId="{F85D3DE9-1F05-43EC-AA72-0735DFAF6579}">
      <dgm:prSet/>
      <dgm:spPr/>
      <dgm:t>
        <a:bodyPr/>
        <a:lstStyle/>
        <a:p>
          <a:endParaRPr lang="en-US"/>
        </a:p>
      </dgm:t>
    </dgm:pt>
    <dgm:pt modelId="{E3397690-5741-4429-820E-84B85D679ECD}" type="sibTrans" cxnId="{F85D3DE9-1F05-43EC-AA72-0735DFAF6579}">
      <dgm:prSet/>
      <dgm:spPr/>
      <dgm:t>
        <a:bodyPr/>
        <a:lstStyle/>
        <a:p>
          <a:endParaRPr lang="en-US" dirty="0"/>
        </a:p>
      </dgm:t>
    </dgm:pt>
    <dgm:pt modelId="{24DCD939-D95F-4347-B293-DA472E9DA650}">
      <dgm:prSet/>
      <dgm:spPr/>
      <dgm:t>
        <a:bodyPr/>
        <a:lstStyle/>
        <a:p>
          <a:endParaRPr lang="en-US" dirty="0">
            <a:latin typeface="Akzidenz-Grotesk Pro Regular"/>
          </a:endParaRPr>
        </a:p>
      </dgm:t>
    </dgm:pt>
    <dgm:pt modelId="{294BD2F6-DF5C-410F-AA0A-4E3F5D541643}" type="parTrans" cxnId="{DDD90EEF-CE7C-4899-8198-6FCF04A2A3ED}">
      <dgm:prSet/>
      <dgm:spPr/>
      <dgm:t>
        <a:bodyPr/>
        <a:lstStyle/>
        <a:p>
          <a:endParaRPr lang="en-US"/>
        </a:p>
      </dgm:t>
    </dgm:pt>
    <dgm:pt modelId="{02D067FD-D626-4D67-9A4E-FDF2E7F1BA94}" type="sibTrans" cxnId="{DDD90EEF-CE7C-4899-8198-6FCF04A2A3ED}">
      <dgm:prSet/>
      <dgm:spPr/>
      <dgm:t>
        <a:bodyPr/>
        <a:lstStyle/>
        <a:p>
          <a:endParaRPr lang="en-US" dirty="0"/>
        </a:p>
      </dgm:t>
    </dgm:pt>
    <dgm:pt modelId="{576065DE-4E98-4A86-83BF-0F4C63BBB1AF}">
      <dgm:prSet/>
      <dgm:spPr/>
      <dgm:t>
        <a:bodyPr/>
        <a:lstStyle/>
        <a:p>
          <a:endParaRPr lang="en-US" dirty="0">
            <a:latin typeface="Akzidenz-Grotesk Pro Regular"/>
          </a:endParaRPr>
        </a:p>
      </dgm:t>
    </dgm:pt>
    <dgm:pt modelId="{1C24B59B-0DE2-493E-9BA5-F17F871A368D}" type="parTrans" cxnId="{B44F91D4-E090-4F9A-AC00-98465320C8D9}">
      <dgm:prSet/>
      <dgm:spPr/>
      <dgm:t>
        <a:bodyPr/>
        <a:lstStyle/>
        <a:p>
          <a:endParaRPr lang="en-US"/>
        </a:p>
      </dgm:t>
    </dgm:pt>
    <dgm:pt modelId="{16331919-7A4B-4632-B53E-6AC423D6BC83}" type="sibTrans" cxnId="{B44F91D4-E090-4F9A-AC00-98465320C8D9}">
      <dgm:prSet/>
      <dgm:spPr/>
      <dgm:t>
        <a:bodyPr/>
        <a:lstStyle/>
        <a:p>
          <a:endParaRPr lang="en-US" dirty="0"/>
        </a:p>
      </dgm:t>
    </dgm:pt>
    <dgm:pt modelId="{CED4A705-80AE-423B-B886-40C4D7CCEB58}">
      <dgm:prSet/>
      <dgm:spPr/>
      <dgm:t>
        <a:bodyPr/>
        <a:lstStyle/>
        <a:p>
          <a:endParaRPr lang="en-US" dirty="0">
            <a:latin typeface="Akzidenz-Grotesk Pro Regular"/>
          </a:endParaRPr>
        </a:p>
      </dgm:t>
    </dgm:pt>
    <dgm:pt modelId="{686C5DBE-EDE6-45B0-95DF-1758A421FED4}" type="parTrans" cxnId="{C9758DC9-887C-4061-A37E-E93489B6A1B9}">
      <dgm:prSet/>
      <dgm:spPr/>
      <dgm:t>
        <a:bodyPr/>
        <a:lstStyle/>
        <a:p>
          <a:endParaRPr lang="en-US"/>
        </a:p>
      </dgm:t>
    </dgm:pt>
    <dgm:pt modelId="{39262B5D-D226-47E4-A59B-6E6CA9A52512}" type="sibTrans" cxnId="{C9758DC9-887C-4061-A37E-E93489B6A1B9}">
      <dgm:prSet/>
      <dgm:spPr/>
      <dgm:t>
        <a:bodyPr/>
        <a:lstStyle/>
        <a:p>
          <a:endParaRPr lang="en-US" dirty="0"/>
        </a:p>
      </dgm:t>
    </dgm:pt>
    <dgm:pt modelId="{9555C8C6-9BB5-4D42-B3C4-896BA3D4BDCF}">
      <dgm:prSet/>
      <dgm:spPr/>
      <dgm:t>
        <a:bodyPr/>
        <a:lstStyle/>
        <a:p>
          <a:endParaRPr lang="en-US" dirty="0">
            <a:latin typeface="Akzidenz-Grotesk Pro Regular"/>
          </a:endParaRPr>
        </a:p>
      </dgm:t>
    </dgm:pt>
    <dgm:pt modelId="{3F29E218-5AE4-4344-B111-9F9C7D75E81A}" type="parTrans" cxnId="{23FA761E-A5EF-496B-BD92-8386085347BE}">
      <dgm:prSet/>
      <dgm:spPr/>
      <dgm:t>
        <a:bodyPr/>
        <a:lstStyle/>
        <a:p>
          <a:endParaRPr lang="en-US"/>
        </a:p>
      </dgm:t>
    </dgm:pt>
    <dgm:pt modelId="{17454104-3CF2-4157-9AEC-2702995F9ACE}" type="sibTrans" cxnId="{23FA761E-A5EF-496B-BD92-8386085347BE}">
      <dgm:prSet/>
      <dgm:spPr/>
      <dgm:t>
        <a:bodyPr/>
        <a:lstStyle/>
        <a:p>
          <a:endParaRPr lang="en-US"/>
        </a:p>
      </dgm:t>
    </dgm:pt>
    <dgm:pt modelId="{89C6A7E2-6C51-4AE7-96DB-80CA1660543A}" type="pres">
      <dgm:prSet presAssocID="{DF8A408C-4AFA-4303-B499-266D76129A96}" presName="Name0" presStyleCnt="0">
        <dgm:presLayoutVars>
          <dgm:dir/>
          <dgm:resizeHandles val="exact"/>
        </dgm:presLayoutVars>
      </dgm:prSet>
      <dgm:spPr/>
    </dgm:pt>
    <dgm:pt modelId="{B5DF5ACC-D66D-45D1-88FD-833C6ACD444C}" type="pres">
      <dgm:prSet presAssocID="{9606C3CA-97DB-43E5-A725-78A34F0D07BF}" presName="node" presStyleLbl="node1" presStyleIdx="0" presStyleCnt="12">
        <dgm:presLayoutVars>
          <dgm:bulletEnabled val="1"/>
        </dgm:presLayoutVars>
      </dgm:prSet>
      <dgm:spPr/>
    </dgm:pt>
    <dgm:pt modelId="{8A8BE6A6-19C2-4209-AB7F-5DD8E0E45123}" type="pres">
      <dgm:prSet presAssocID="{44FAF0B3-A895-40B2-8E12-97CE83DE0EC2}" presName="sibTrans" presStyleLbl="sibTrans1D1" presStyleIdx="0" presStyleCnt="11"/>
      <dgm:spPr/>
    </dgm:pt>
    <dgm:pt modelId="{D1158F44-E7FD-4BD5-AEA5-F962AE3552AE}" type="pres">
      <dgm:prSet presAssocID="{44FAF0B3-A895-40B2-8E12-97CE83DE0EC2}" presName="connectorText" presStyleLbl="sibTrans1D1" presStyleIdx="0" presStyleCnt="11"/>
      <dgm:spPr/>
    </dgm:pt>
    <dgm:pt modelId="{40512DCE-A9BC-48A9-B830-2FC7445864A0}" type="pres">
      <dgm:prSet presAssocID="{8687539F-6E36-4432-9EED-14F514391334}" presName="node" presStyleLbl="node1" presStyleIdx="1" presStyleCnt="12">
        <dgm:presLayoutVars>
          <dgm:bulletEnabled val="1"/>
        </dgm:presLayoutVars>
      </dgm:prSet>
      <dgm:spPr/>
    </dgm:pt>
    <dgm:pt modelId="{1614ECA0-02D1-417C-BC8A-2C0E23B24301}" type="pres">
      <dgm:prSet presAssocID="{33A37A89-3885-411A-92F4-997EF12F1065}" presName="sibTrans" presStyleLbl="sibTrans1D1" presStyleIdx="1" presStyleCnt="11"/>
      <dgm:spPr/>
    </dgm:pt>
    <dgm:pt modelId="{AE2B8BC6-02FE-4E3E-8078-551328EA5DED}" type="pres">
      <dgm:prSet presAssocID="{33A37A89-3885-411A-92F4-997EF12F1065}" presName="connectorText" presStyleLbl="sibTrans1D1" presStyleIdx="1" presStyleCnt="11"/>
      <dgm:spPr/>
    </dgm:pt>
    <dgm:pt modelId="{4A3EBBBB-2801-4655-B7CF-F60016F9B943}" type="pres">
      <dgm:prSet presAssocID="{0B9D1D93-836C-47AB-A7AD-FB84ED8C27F7}" presName="node" presStyleLbl="node1" presStyleIdx="2" presStyleCnt="12">
        <dgm:presLayoutVars>
          <dgm:bulletEnabled val="1"/>
        </dgm:presLayoutVars>
      </dgm:prSet>
      <dgm:spPr/>
    </dgm:pt>
    <dgm:pt modelId="{7E60E1DA-EF0A-450F-8E21-7FC1AA02B223}" type="pres">
      <dgm:prSet presAssocID="{E9B2A315-D64C-4A58-B99C-D47A3E56A5B8}" presName="sibTrans" presStyleLbl="sibTrans1D1" presStyleIdx="2" presStyleCnt="11"/>
      <dgm:spPr/>
    </dgm:pt>
    <dgm:pt modelId="{2FC890DE-DF74-406E-8260-051F654E6860}" type="pres">
      <dgm:prSet presAssocID="{E9B2A315-D64C-4A58-B99C-D47A3E56A5B8}" presName="connectorText" presStyleLbl="sibTrans1D1" presStyleIdx="2" presStyleCnt="11"/>
      <dgm:spPr/>
    </dgm:pt>
    <dgm:pt modelId="{B45E75D4-482B-4ACD-850E-6AA0A2B57EA1}" type="pres">
      <dgm:prSet presAssocID="{4760F2CB-33BB-4F78-BD43-61F2905E16AD}" presName="node" presStyleLbl="node1" presStyleIdx="3" presStyleCnt="12">
        <dgm:presLayoutVars>
          <dgm:bulletEnabled val="1"/>
        </dgm:presLayoutVars>
      </dgm:prSet>
      <dgm:spPr/>
    </dgm:pt>
    <dgm:pt modelId="{D54BC262-686B-45B5-89BE-61B3BD14F5D7}" type="pres">
      <dgm:prSet presAssocID="{535752A2-B935-47E7-8B89-2CAB617E2BB3}" presName="sibTrans" presStyleLbl="sibTrans1D1" presStyleIdx="3" presStyleCnt="11"/>
      <dgm:spPr/>
    </dgm:pt>
    <dgm:pt modelId="{F7C5534B-07E9-4DE2-827D-6206F59459F6}" type="pres">
      <dgm:prSet presAssocID="{535752A2-B935-47E7-8B89-2CAB617E2BB3}" presName="connectorText" presStyleLbl="sibTrans1D1" presStyleIdx="3" presStyleCnt="11"/>
      <dgm:spPr/>
    </dgm:pt>
    <dgm:pt modelId="{5B917DC2-5EBA-471C-9DDE-12F83B05DCA7}" type="pres">
      <dgm:prSet presAssocID="{2A92CA69-FEC3-42E1-A963-3EEDAB7BEEB8}" presName="node" presStyleLbl="node1" presStyleIdx="4" presStyleCnt="12">
        <dgm:presLayoutVars>
          <dgm:bulletEnabled val="1"/>
        </dgm:presLayoutVars>
      </dgm:prSet>
      <dgm:spPr/>
    </dgm:pt>
    <dgm:pt modelId="{33F4EA03-B794-4417-9F89-070257EBEEB4}" type="pres">
      <dgm:prSet presAssocID="{41D3E5BE-B899-4588-857C-D244724525F8}" presName="sibTrans" presStyleLbl="sibTrans1D1" presStyleIdx="4" presStyleCnt="11"/>
      <dgm:spPr/>
    </dgm:pt>
    <dgm:pt modelId="{4B261C3D-A503-4AF2-ACCF-3D67DB0C1523}" type="pres">
      <dgm:prSet presAssocID="{41D3E5BE-B899-4588-857C-D244724525F8}" presName="connectorText" presStyleLbl="sibTrans1D1" presStyleIdx="4" presStyleCnt="11"/>
      <dgm:spPr/>
    </dgm:pt>
    <dgm:pt modelId="{A74B0E81-705D-4D60-B216-44DF1149E0C2}" type="pres">
      <dgm:prSet presAssocID="{ADCD54BA-3D9A-4000-AD23-233012393F18}" presName="node" presStyleLbl="node1" presStyleIdx="5" presStyleCnt="12">
        <dgm:presLayoutVars>
          <dgm:bulletEnabled val="1"/>
        </dgm:presLayoutVars>
      </dgm:prSet>
      <dgm:spPr/>
    </dgm:pt>
    <dgm:pt modelId="{B1BBC561-9306-4BBF-94A1-1012E163383E}" type="pres">
      <dgm:prSet presAssocID="{C1343ED8-D23A-455C-8780-F2CECA27FF23}" presName="sibTrans" presStyleLbl="sibTrans1D1" presStyleIdx="5" presStyleCnt="11"/>
      <dgm:spPr/>
    </dgm:pt>
    <dgm:pt modelId="{82083B4C-A488-4BFE-B73F-9D52B81D89F6}" type="pres">
      <dgm:prSet presAssocID="{C1343ED8-D23A-455C-8780-F2CECA27FF23}" presName="connectorText" presStyleLbl="sibTrans1D1" presStyleIdx="5" presStyleCnt="11"/>
      <dgm:spPr/>
    </dgm:pt>
    <dgm:pt modelId="{90399BA0-7B73-461B-92C5-92B32AA6F2B8}" type="pres">
      <dgm:prSet presAssocID="{116794C8-1185-400D-A373-479307A3D7E9}" presName="node" presStyleLbl="node1" presStyleIdx="6" presStyleCnt="12">
        <dgm:presLayoutVars>
          <dgm:bulletEnabled val="1"/>
        </dgm:presLayoutVars>
      </dgm:prSet>
      <dgm:spPr/>
    </dgm:pt>
    <dgm:pt modelId="{E9774388-C25A-4118-9BB4-2D680AAEB05D}" type="pres">
      <dgm:prSet presAssocID="{CA1B7721-571B-4503-83CD-E78200B54D02}" presName="sibTrans" presStyleLbl="sibTrans1D1" presStyleIdx="6" presStyleCnt="11"/>
      <dgm:spPr/>
    </dgm:pt>
    <dgm:pt modelId="{AF28B9E3-3375-46AB-A16C-915AAA9776E9}" type="pres">
      <dgm:prSet presAssocID="{CA1B7721-571B-4503-83CD-E78200B54D02}" presName="connectorText" presStyleLbl="sibTrans1D1" presStyleIdx="6" presStyleCnt="11"/>
      <dgm:spPr/>
    </dgm:pt>
    <dgm:pt modelId="{6E47915D-9F2C-4F06-81AF-2B1414BD6BFB}" type="pres">
      <dgm:prSet presAssocID="{7B6AD72A-E30E-4223-BAE4-6C811137321B}" presName="node" presStyleLbl="node1" presStyleIdx="7" presStyleCnt="12">
        <dgm:presLayoutVars>
          <dgm:bulletEnabled val="1"/>
        </dgm:presLayoutVars>
      </dgm:prSet>
      <dgm:spPr/>
    </dgm:pt>
    <dgm:pt modelId="{5F1DCDC7-E998-4441-8D9A-F71424445E46}" type="pres">
      <dgm:prSet presAssocID="{E3397690-5741-4429-820E-84B85D679ECD}" presName="sibTrans" presStyleLbl="sibTrans1D1" presStyleIdx="7" presStyleCnt="11"/>
      <dgm:spPr/>
    </dgm:pt>
    <dgm:pt modelId="{6ED86899-2AD8-4DC8-883A-26864E58662F}" type="pres">
      <dgm:prSet presAssocID="{E3397690-5741-4429-820E-84B85D679ECD}" presName="connectorText" presStyleLbl="sibTrans1D1" presStyleIdx="7" presStyleCnt="11"/>
      <dgm:spPr/>
    </dgm:pt>
    <dgm:pt modelId="{3D09DB03-4838-4E3B-9EF7-2FD1FEA6382F}" type="pres">
      <dgm:prSet presAssocID="{24DCD939-D95F-4347-B293-DA472E9DA650}" presName="node" presStyleLbl="node1" presStyleIdx="8" presStyleCnt="12">
        <dgm:presLayoutVars>
          <dgm:bulletEnabled val="1"/>
        </dgm:presLayoutVars>
      </dgm:prSet>
      <dgm:spPr/>
    </dgm:pt>
    <dgm:pt modelId="{6B498A52-7FB2-4B92-B586-BF378FDBF3A0}" type="pres">
      <dgm:prSet presAssocID="{02D067FD-D626-4D67-9A4E-FDF2E7F1BA94}" presName="sibTrans" presStyleLbl="sibTrans1D1" presStyleIdx="8" presStyleCnt="11"/>
      <dgm:spPr/>
    </dgm:pt>
    <dgm:pt modelId="{D0CBACB6-102B-42CF-967B-555C4198017A}" type="pres">
      <dgm:prSet presAssocID="{02D067FD-D626-4D67-9A4E-FDF2E7F1BA94}" presName="connectorText" presStyleLbl="sibTrans1D1" presStyleIdx="8" presStyleCnt="11"/>
      <dgm:spPr/>
    </dgm:pt>
    <dgm:pt modelId="{1164796C-0CF2-4926-9E9F-0A6B23767E8B}" type="pres">
      <dgm:prSet presAssocID="{576065DE-4E98-4A86-83BF-0F4C63BBB1AF}" presName="node" presStyleLbl="node1" presStyleIdx="9" presStyleCnt="12">
        <dgm:presLayoutVars>
          <dgm:bulletEnabled val="1"/>
        </dgm:presLayoutVars>
      </dgm:prSet>
      <dgm:spPr/>
    </dgm:pt>
    <dgm:pt modelId="{3B90D245-E006-4036-A5F0-27B76288D860}" type="pres">
      <dgm:prSet presAssocID="{16331919-7A4B-4632-B53E-6AC423D6BC83}" presName="sibTrans" presStyleLbl="sibTrans1D1" presStyleIdx="9" presStyleCnt="11"/>
      <dgm:spPr/>
    </dgm:pt>
    <dgm:pt modelId="{AA600C7A-C573-4946-861A-2D69B4E40CCC}" type="pres">
      <dgm:prSet presAssocID="{16331919-7A4B-4632-B53E-6AC423D6BC83}" presName="connectorText" presStyleLbl="sibTrans1D1" presStyleIdx="9" presStyleCnt="11"/>
      <dgm:spPr/>
    </dgm:pt>
    <dgm:pt modelId="{8F7E175D-6326-4A75-8746-728BDEE7E30D}" type="pres">
      <dgm:prSet presAssocID="{CED4A705-80AE-423B-B886-40C4D7CCEB58}" presName="node" presStyleLbl="node1" presStyleIdx="10" presStyleCnt="12">
        <dgm:presLayoutVars>
          <dgm:bulletEnabled val="1"/>
        </dgm:presLayoutVars>
      </dgm:prSet>
      <dgm:spPr/>
    </dgm:pt>
    <dgm:pt modelId="{8EDF4C5A-C29E-4962-8A40-E2ECC52AA526}" type="pres">
      <dgm:prSet presAssocID="{39262B5D-D226-47E4-A59B-6E6CA9A52512}" presName="sibTrans" presStyleLbl="sibTrans1D1" presStyleIdx="10" presStyleCnt="11"/>
      <dgm:spPr/>
    </dgm:pt>
    <dgm:pt modelId="{1B702232-CEAF-4C92-8DD2-87C6004BDB49}" type="pres">
      <dgm:prSet presAssocID="{39262B5D-D226-47E4-A59B-6E6CA9A52512}" presName="connectorText" presStyleLbl="sibTrans1D1" presStyleIdx="10" presStyleCnt="11"/>
      <dgm:spPr/>
    </dgm:pt>
    <dgm:pt modelId="{B24CE0E9-A535-4081-A425-0B555B6F7E1F}" type="pres">
      <dgm:prSet presAssocID="{9555C8C6-9BB5-4D42-B3C4-896BA3D4BDCF}" presName="node" presStyleLbl="node1" presStyleIdx="11" presStyleCnt="12">
        <dgm:presLayoutVars>
          <dgm:bulletEnabled val="1"/>
        </dgm:presLayoutVars>
      </dgm:prSet>
      <dgm:spPr/>
    </dgm:pt>
  </dgm:ptLst>
  <dgm:cxnLst>
    <dgm:cxn modelId="{B0266A00-2681-4CA6-A489-0B6C76F631CC}" type="presOf" srcId="{E3397690-5741-4429-820E-84B85D679ECD}" destId="{5F1DCDC7-E998-4441-8D9A-F71424445E46}" srcOrd="0" destOrd="0" presId="urn:microsoft.com/office/officeart/2016/7/layout/RepeatingBendingProcessNew"/>
    <dgm:cxn modelId="{2B411001-B9C6-462E-B184-12023E1C6026}" type="presOf" srcId="{8687539F-6E36-4432-9EED-14F514391334}" destId="{40512DCE-A9BC-48A9-B830-2FC7445864A0}" srcOrd="0" destOrd="0" presId="urn:microsoft.com/office/officeart/2016/7/layout/RepeatingBendingProcessNew"/>
    <dgm:cxn modelId="{C04B980A-E2D7-4D1C-B92F-32A6713FD055}" type="presOf" srcId="{9606C3CA-97DB-43E5-A725-78A34F0D07BF}" destId="{B5DF5ACC-D66D-45D1-88FD-833C6ACD444C}" srcOrd="0" destOrd="0" presId="urn:microsoft.com/office/officeart/2016/7/layout/RepeatingBendingProcessNew"/>
    <dgm:cxn modelId="{7F575D19-9346-46C9-BD1A-5D38EE63D81C}" type="presOf" srcId="{16331919-7A4B-4632-B53E-6AC423D6BC83}" destId="{AA600C7A-C573-4946-861A-2D69B4E40CCC}" srcOrd="1" destOrd="0" presId="urn:microsoft.com/office/officeart/2016/7/layout/RepeatingBendingProcessNew"/>
    <dgm:cxn modelId="{23FA761E-A5EF-496B-BD92-8386085347BE}" srcId="{DF8A408C-4AFA-4303-B499-266D76129A96}" destId="{9555C8C6-9BB5-4D42-B3C4-896BA3D4BDCF}" srcOrd="11" destOrd="0" parTransId="{3F29E218-5AE4-4344-B111-9F9C7D75E81A}" sibTransId="{17454104-3CF2-4157-9AEC-2702995F9ACE}"/>
    <dgm:cxn modelId="{C44C683C-E08B-4238-A5D1-5105645EF29E}" type="presOf" srcId="{0B9D1D93-836C-47AB-A7AD-FB84ED8C27F7}" destId="{4A3EBBBB-2801-4655-B7CF-F60016F9B943}" srcOrd="0" destOrd="0" presId="urn:microsoft.com/office/officeart/2016/7/layout/RepeatingBendingProcessNew"/>
    <dgm:cxn modelId="{6188BE60-B0E9-44BD-BD4F-A286731909C7}" type="presOf" srcId="{CA1B7721-571B-4503-83CD-E78200B54D02}" destId="{AF28B9E3-3375-46AB-A16C-915AAA9776E9}" srcOrd="1" destOrd="0" presId="urn:microsoft.com/office/officeart/2016/7/layout/RepeatingBendingProcessNew"/>
    <dgm:cxn modelId="{2BA9CC60-5ECE-4299-A6EC-8E3B82877B84}" type="presOf" srcId="{E9B2A315-D64C-4A58-B99C-D47A3E56A5B8}" destId="{2FC890DE-DF74-406E-8260-051F654E6860}" srcOrd="1" destOrd="0" presId="urn:microsoft.com/office/officeart/2016/7/layout/RepeatingBendingProcessNew"/>
    <dgm:cxn modelId="{49D7844C-2C9E-4B25-A4D2-C3B8C1DD8118}" type="presOf" srcId="{44FAF0B3-A895-40B2-8E12-97CE83DE0EC2}" destId="{8A8BE6A6-19C2-4209-AB7F-5DD8E0E45123}" srcOrd="0" destOrd="0" presId="urn:microsoft.com/office/officeart/2016/7/layout/RepeatingBendingProcessNew"/>
    <dgm:cxn modelId="{F7DAA36D-857E-4BA0-8F94-C70D2CE206AD}" type="presOf" srcId="{535752A2-B935-47E7-8B89-2CAB617E2BB3}" destId="{F7C5534B-07E9-4DE2-827D-6206F59459F6}" srcOrd="1" destOrd="0" presId="urn:microsoft.com/office/officeart/2016/7/layout/RepeatingBendingProcessNew"/>
    <dgm:cxn modelId="{5E0FFE4F-4E88-4FFF-A309-08E6ECA0A285}" type="presOf" srcId="{E9B2A315-D64C-4A58-B99C-D47A3E56A5B8}" destId="{7E60E1DA-EF0A-450F-8E21-7FC1AA02B223}" srcOrd="0" destOrd="0" presId="urn:microsoft.com/office/officeart/2016/7/layout/RepeatingBendingProcessNew"/>
    <dgm:cxn modelId="{28CC2573-48D8-48C0-B8BE-B2588A472935}" type="presOf" srcId="{02D067FD-D626-4D67-9A4E-FDF2E7F1BA94}" destId="{D0CBACB6-102B-42CF-967B-555C4198017A}" srcOrd="1" destOrd="0" presId="urn:microsoft.com/office/officeart/2016/7/layout/RepeatingBendingProcessNew"/>
    <dgm:cxn modelId="{0E854656-B7BA-4629-9CDD-909240EEC4A1}" srcId="{DF8A408C-4AFA-4303-B499-266D76129A96}" destId="{116794C8-1185-400D-A373-479307A3D7E9}" srcOrd="6" destOrd="0" parTransId="{86B9FB37-FB73-4AA7-A72A-148BD5908678}" sibTransId="{CA1B7721-571B-4503-83CD-E78200B54D02}"/>
    <dgm:cxn modelId="{6E1D9578-BFBD-419A-88B8-5C517F85066A}" type="presOf" srcId="{41D3E5BE-B899-4588-857C-D244724525F8}" destId="{33F4EA03-B794-4417-9F89-070257EBEEB4}" srcOrd="0" destOrd="0" presId="urn:microsoft.com/office/officeart/2016/7/layout/RepeatingBendingProcessNew"/>
    <dgm:cxn modelId="{F07B7B59-9E90-4023-B559-AFC35DDAF1A8}" type="presOf" srcId="{16331919-7A4B-4632-B53E-6AC423D6BC83}" destId="{3B90D245-E006-4036-A5F0-27B76288D860}" srcOrd="0" destOrd="0" presId="urn:microsoft.com/office/officeart/2016/7/layout/RepeatingBendingProcessNew"/>
    <dgm:cxn modelId="{0E00037D-E319-4E36-9866-1F1D27C4397A}" srcId="{DF8A408C-4AFA-4303-B499-266D76129A96}" destId="{8687539F-6E36-4432-9EED-14F514391334}" srcOrd="1" destOrd="0" parTransId="{F0B27E6A-1641-4800-A3F2-850444EBC7E9}" sibTransId="{33A37A89-3885-411A-92F4-997EF12F1065}"/>
    <dgm:cxn modelId="{70EA3E84-D2A4-4BF8-A660-53549A338E2F}" type="presOf" srcId="{535752A2-B935-47E7-8B89-2CAB617E2BB3}" destId="{D54BC262-686B-45B5-89BE-61B3BD14F5D7}" srcOrd="0" destOrd="0" presId="urn:microsoft.com/office/officeart/2016/7/layout/RepeatingBendingProcessNew"/>
    <dgm:cxn modelId="{D2821088-E2AE-4513-A08E-9B34114A8846}" srcId="{DF8A408C-4AFA-4303-B499-266D76129A96}" destId="{2A92CA69-FEC3-42E1-A963-3EEDAB7BEEB8}" srcOrd="4" destOrd="0" parTransId="{51B9CB55-5B4A-4404-9124-21486F3D9C75}" sibTransId="{41D3E5BE-B899-4588-857C-D244724525F8}"/>
    <dgm:cxn modelId="{CB18B78C-02FF-4B43-B638-14C588667A3B}" type="presOf" srcId="{116794C8-1185-400D-A373-479307A3D7E9}" destId="{90399BA0-7B73-461B-92C5-92B32AA6F2B8}" srcOrd="0" destOrd="0" presId="urn:microsoft.com/office/officeart/2016/7/layout/RepeatingBendingProcessNew"/>
    <dgm:cxn modelId="{EE861192-CE4C-469C-B358-BD10FA3B2B9F}" type="presOf" srcId="{02D067FD-D626-4D67-9A4E-FDF2E7F1BA94}" destId="{6B498A52-7FB2-4B92-B586-BF378FDBF3A0}" srcOrd="0" destOrd="0" presId="urn:microsoft.com/office/officeart/2016/7/layout/RepeatingBendingProcessNew"/>
    <dgm:cxn modelId="{6B9F4994-013D-4ADA-8C2B-39DF0D27A549}" type="presOf" srcId="{576065DE-4E98-4A86-83BF-0F4C63BBB1AF}" destId="{1164796C-0CF2-4926-9E9F-0A6B23767E8B}" srcOrd="0" destOrd="0" presId="urn:microsoft.com/office/officeart/2016/7/layout/RepeatingBendingProcessNew"/>
    <dgm:cxn modelId="{C022D39C-670D-4BAB-845B-AAAB56BBC2F8}" type="presOf" srcId="{41D3E5BE-B899-4588-857C-D244724525F8}" destId="{4B261C3D-A503-4AF2-ACCF-3D67DB0C1523}" srcOrd="1" destOrd="0" presId="urn:microsoft.com/office/officeart/2016/7/layout/RepeatingBendingProcessNew"/>
    <dgm:cxn modelId="{8F3E209E-40E2-4F19-A97E-7703ACAB65F9}" type="presOf" srcId="{CA1B7721-571B-4503-83CD-E78200B54D02}" destId="{E9774388-C25A-4118-9BB4-2D680AAEB05D}" srcOrd="0" destOrd="0" presId="urn:microsoft.com/office/officeart/2016/7/layout/RepeatingBendingProcessNew"/>
    <dgm:cxn modelId="{9D6E63A5-8D3A-4A79-AF2A-B2B000D10069}" type="presOf" srcId="{44FAF0B3-A895-40B2-8E12-97CE83DE0EC2}" destId="{D1158F44-E7FD-4BD5-AEA5-F962AE3552AE}" srcOrd="1" destOrd="0" presId="urn:microsoft.com/office/officeart/2016/7/layout/RepeatingBendingProcessNew"/>
    <dgm:cxn modelId="{4F9FE1A5-A2CA-485A-A4A8-8B98C8A190C3}" type="presOf" srcId="{CED4A705-80AE-423B-B886-40C4D7CCEB58}" destId="{8F7E175D-6326-4A75-8746-728BDEE7E30D}" srcOrd="0" destOrd="0" presId="urn:microsoft.com/office/officeart/2016/7/layout/RepeatingBendingProcessNew"/>
    <dgm:cxn modelId="{38B42CA8-CCDF-4259-8D60-FE5E0B20CDD8}" type="presOf" srcId="{7B6AD72A-E30E-4223-BAE4-6C811137321B}" destId="{6E47915D-9F2C-4F06-81AF-2B1414BD6BFB}" srcOrd="0" destOrd="0" presId="urn:microsoft.com/office/officeart/2016/7/layout/RepeatingBendingProcessNew"/>
    <dgm:cxn modelId="{C1AE0AA9-16F6-42F5-8145-2B544EEDFE12}" type="presOf" srcId="{2A92CA69-FEC3-42E1-A963-3EEDAB7BEEB8}" destId="{5B917DC2-5EBA-471C-9DDE-12F83B05DCA7}" srcOrd="0" destOrd="0" presId="urn:microsoft.com/office/officeart/2016/7/layout/RepeatingBendingProcessNew"/>
    <dgm:cxn modelId="{2FA6E3B2-D5FB-4C60-BEBD-BF3A36CA68DF}" type="presOf" srcId="{39262B5D-D226-47E4-A59B-6E6CA9A52512}" destId="{8EDF4C5A-C29E-4962-8A40-E2ECC52AA526}" srcOrd="0" destOrd="0" presId="urn:microsoft.com/office/officeart/2016/7/layout/RepeatingBendingProcessNew"/>
    <dgm:cxn modelId="{C74CE7B2-B4B6-46F4-A70B-40B9E4C8D8FD}" srcId="{DF8A408C-4AFA-4303-B499-266D76129A96}" destId="{9606C3CA-97DB-43E5-A725-78A34F0D07BF}" srcOrd="0" destOrd="0" parTransId="{67F3F051-8FE7-4CA3-91E7-44B92C5AE8AA}" sibTransId="{44FAF0B3-A895-40B2-8E12-97CE83DE0EC2}"/>
    <dgm:cxn modelId="{3991C5BC-4752-491E-8781-E2A3B06D3D9E}" srcId="{DF8A408C-4AFA-4303-B499-266D76129A96}" destId="{ADCD54BA-3D9A-4000-AD23-233012393F18}" srcOrd="5" destOrd="0" parTransId="{BA1FCC66-8E59-4136-BFFA-7C9D5951A3D7}" sibTransId="{C1343ED8-D23A-455C-8780-F2CECA27FF23}"/>
    <dgm:cxn modelId="{94243CBE-37DD-42CB-81DD-5F3E983CE403}" type="presOf" srcId="{39262B5D-D226-47E4-A59B-6E6CA9A52512}" destId="{1B702232-CEAF-4C92-8DD2-87C6004BDB49}" srcOrd="1" destOrd="0" presId="urn:microsoft.com/office/officeart/2016/7/layout/RepeatingBendingProcessNew"/>
    <dgm:cxn modelId="{8A6D9ABE-2B28-48D6-B257-A61516D21CBA}" type="presOf" srcId="{C1343ED8-D23A-455C-8780-F2CECA27FF23}" destId="{82083B4C-A488-4BFE-B73F-9D52B81D89F6}" srcOrd="1" destOrd="0" presId="urn:microsoft.com/office/officeart/2016/7/layout/RepeatingBendingProcessNew"/>
    <dgm:cxn modelId="{825D03C1-802D-476E-AF8A-B9F16AE229C1}" type="presOf" srcId="{9555C8C6-9BB5-4D42-B3C4-896BA3D4BDCF}" destId="{B24CE0E9-A535-4081-A425-0B555B6F7E1F}" srcOrd="0" destOrd="0" presId="urn:microsoft.com/office/officeart/2016/7/layout/RepeatingBendingProcessNew"/>
    <dgm:cxn modelId="{D9815DC2-5623-4CA2-A3BD-A8E44A784172}" srcId="{DF8A408C-4AFA-4303-B499-266D76129A96}" destId="{0B9D1D93-836C-47AB-A7AD-FB84ED8C27F7}" srcOrd="2" destOrd="0" parTransId="{11457CDB-5338-4C15-94A6-0FB937F8E4B6}" sibTransId="{E9B2A315-D64C-4A58-B99C-D47A3E56A5B8}"/>
    <dgm:cxn modelId="{C9758DC9-887C-4061-A37E-E93489B6A1B9}" srcId="{DF8A408C-4AFA-4303-B499-266D76129A96}" destId="{CED4A705-80AE-423B-B886-40C4D7CCEB58}" srcOrd="10" destOrd="0" parTransId="{686C5DBE-EDE6-45B0-95DF-1758A421FED4}" sibTransId="{39262B5D-D226-47E4-A59B-6E6CA9A52512}"/>
    <dgm:cxn modelId="{6D1C7DCA-FB46-494E-A662-68C613440CA7}" srcId="{DF8A408C-4AFA-4303-B499-266D76129A96}" destId="{4760F2CB-33BB-4F78-BD43-61F2905E16AD}" srcOrd="3" destOrd="0" parTransId="{7AFB3D18-0AE2-46D7-BA26-E9FD9805E9AB}" sibTransId="{535752A2-B935-47E7-8B89-2CAB617E2BB3}"/>
    <dgm:cxn modelId="{8C76C3CB-4F6F-4636-9322-9D071F63FDF1}" type="presOf" srcId="{33A37A89-3885-411A-92F4-997EF12F1065}" destId="{AE2B8BC6-02FE-4E3E-8078-551328EA5DED}" srcOrd="1" destOrd="0" presId="urn:microsoft.com/office/officeart/2016/7/layout/RepeatingBendingProcessNew"/>
    <dgm:cxn modelId="{FBE206CC-4F25-4289-BBC7-B7807FC590CD}" type="presOf" srcId="{ADCD54BA-3D9A-4000-AD23-233012393F18}" destId="{A74B0E81-705D-4D60-B216-44DF1149E0C2}" srcOrd="0" destOrd="0" presId="urn:microsoft.com/office/officeart/2016/7/layout/RepeatingBendingProcessNew"/>
    <dgm:cxn modelId="{75A1DECE-821A-48EB-A603-52D256B4B7E8}" type="presOf" srcId="{33A37A89-3885-411A-92F4-997EF12F1065}" destId="{1614ECA0-02D1-417C-BC8A-2C0E23B24301}" srcOrd="0" destOrd="0" presId="urn:microsoft.com/office/officeart/2016/7/layout/RepeatingBendingProcessNew"/>
    <dgm:cxn modelId="{B44F91D4-E090-4F9A-AC00-98465320C8D9}" srcId="{DF8A408C-4AFA-4303-B499-266D76129A96}" destId="{576065DE-4E98-4A86-83BF-0F4C63BBB1AF}" srcOrd="9" destOrd="0" parTransId="{1C24B59B-0DE2-493E-9BA5-F17F871A368D}" sibTransId="{16331919-7A4B-4632-B53E-6AC423D6BC83}"/>
    <dgm:cxn modelId="{2F996CDD-9095-432D-BCE6-F1187AAB4E5D}" type="presOf" srcId="{DF8A408C-4AFA-4303-B499-266D76129A96}" destId="{89C6A7E2-6C51-4AE7-96DB-80CA1660543A}" srcOrd="0" destOrd="0" presId="urn:microsoft.com/office/officeart/2016/7/layout/RepeatingBendingProcessNew"/>
    <dgm:cxn modelId="{92BB22DF-D547-45C9-B65E-C5CB27D674D2}" type="presOf" srcId="{4760F2CB-33BB-4F78-BD43-61F2905E16AD}" destId="{B45E75D4-482B-4ACD-850E-6AA0A2B57EA1}" srcOrd="0" destOrd="0" presId="urn:microsoft.com/office/officeart/2016/7/layout/RepeatingBendingProcessNew"/>
    <dgm:cxn modelId="{F85D3DE9-1F05-43EC-AA72-0735DFAF6579}" srcId="{DF8A408C-4AFA-4303-B499-266D76129A96}" destId="{7B6AD72A-E30E-4223-BAE4-6C811137321B}" srcOrd="7" destOrd="0" parTransId="{F7AF9326-02A1-4AC2-B59E-D45DC7B1502B}" sibTransId="{E3397690-5741-4429-820E-84B85D679ECD}"/>
    <dgm:cxn modelId="{952C4DE9-456D-48E0-B572-C467D0301E84}" type="presOf" srcId="{E3397690-5741-4429-820E-84B85D679ECD}" destId="{6ED86899-2AD8-4DC8-883A-26864E58662F}" srcOrd="1" destOrd="0" presId="urn:microsoft.com/office/officeart/2016/7/layout/RepeatingBendingProcessNew"/>
    <dgm:cxn modelId="{AD8E5AEB-4108-4760-A423-92320A499116}" type="presOf" srcId="{24DCD939-D95F-4347-B293-DA472E9DA650}" destId="{3D09DB03-4838-4E3B-9EF7-2FD1FEA6382F}" srcOrd="0" destOrd="0" presId="urn:microsoft.com/office/officeart/2016/7/layout/RepeatingBendingProcessNew"/>
    <dgm:cxn modelId="{DDD90EEF-CE7C-4899-8198-6FCF04A2A3ED}" srcId="{DF8A408C-4AFA-4303-B499-266D76129A96}" destId="{24DCD939-D95F-4347-B293-DA472E9DA650}" srcOrd="8" destOrd="0" parTransId="{294BD2F6-DF5C-410F-AA0A-4E3F5D541643}" sibTransId="{02D067FD-D626-4D67-9A4E-FDF2E7F1BA94}"/>
    <dgm:cxn modelId="{932EB8FB-F785-422C-A45A-0250F2E4BF47}" type="presOf" srcId="{C1343ED8-D23A-455C-8780-F2CECA27FF23}" destId="{B1BBC561-9306-4BBF-94A1-1012E163383E}" srcOrd="0" destOrd="0" presId="urn:microsoft.com/office/officeart/2016/7/layout/RepeatingBendingProcessNew"/>
    <dgm:cxn modelId="{ECE89A08-008F-405E-8B94-55F9990AF0F7}" type="presParOf" srcId="{89C6A7E2-6C51-4AE7-96DB-80CA1660543A}" destId="{B5DF5ACC-D66D-45D1-88FD-833C6ACD444C}" srcOrd="0" destOrd="0" presId="urn:microsoft.com/office/officeart/2016/7/layout/RepeatingBendingProcessNew"/>
    <dgm:cxn modelId="{2104C627-0930-47B9-9755-5E6DD226D4AE}" type="presParOf" srcId="{89C6A7E2-6C51-4AE7-96DB-80CA1660543A}" destId="{8A8BE6A6-19C2-4209-AB7F-5DD8E0E45123}" srcOrd="1" destOrd="0" presId="urn:microsoft.com/office/officeart/2016/7/layout/RepeatingBendingProcessNew"/>
    <dgm:cxn modelId="{CFB86DF1-848B-4671-8268-9C0176F4C9D4}" type="presParOf" srcId="{8A8BE6A6-19C2-4209-AB7F-5DD8E0E45123}" destId="{D1158F44-E7FD-4BD5-AEA5-F962AE3552AE}" srcOrd="0" destOrd="0" presId="urn:microsoft.com/office/officeart/2016/7/layout/RepeatingBendingProcessNew"/>
    <dgm:cxn modelId="{ABD95F97-08D0-4927-BD32-846F3D752F40}" type="presParOf" srcId="{89C6A7E2-6C51-4AE7-96DB-80CA1660543A}" destId="{40512DCE-A9BC-48A9-B830-2FC7445864A0}" srcOrd="2" destOrd="0" presId="urn:microsoft.com/office/officeart/2016/7/layout/RepeatingBendingProcessNew"/>
    <dgm:cxn modelId="{4921A17C-C107-423D-B29A-2AF2E0508EF2}" type="presParOf" srcId="{89C6A7E2-6C51-4AE7-96DB-80CA1660543A}" destId="{1614ECA0-02D1-417C-BC8A-2C0E23B24301}" srcOrd="3" destOrd="0" presId="urn:microsoft.com/office/officeart/2016/7/layout/RepeatingBendingProcessNew"/>
    <dgm:cxn modelId="{520E10F4-8942-4503-945D-07C799A16925}" type="presParOf" srcId="{1614ECA0-02D1-417C-BC8A-2C0E23B24301}" destId="{AE2B8BC6-02FE-4E3E-8078-551328EA5DED}" srcOrd="0" destOrd="0" presId="urn:microsoft.com/office/officeart/2016/7/layout/RepeatingBendingProcessNew"/>
    <dgm:cxn modelId="{774D167C-9C8E-47BB-969F-310C9BE24D8C}" type="presParOf" srcId="{89C6A7E2-6C51-4AE7-96DB-80CA1660543A}" destId="{4A3EBBBB-2801-4655-B7CF-F60016F9B943}" srcOrd="4" destOrd="0" presId="urn:microsoft.com/office/officeart/2016/7/layout/RepeatingBendingProcessNew"/>
    <dgm:cxn modelId="{683ED380-A012-467A-AD2A-F81301A410A3}" type="presParOf" srcId="{89C6A7E2-6C51-4AE7-96DB-80CA1660543A}" destId="{7E60E1DA-EF0A-450F-8E21-7FC1AA02B223}" srcOrd="5" destOrd="0" presId="urn:microsoft.com/office/officeart/2016/7/layout/RepeatingBendingProcessNew"/>
    <dgm:cxn modelId="{71D02CCC-AD7E-4AA8-9FC7-F7845C4B7944}" type="presParOf" srcId="{7E60E1DA-EF0A-450F-8E21-7FC1AA02B223}" destId="{2FC890DE-DF74-406E-8260-051F654E6860}" srcOrd="0" destOrd="0" presId="urn:microsoft.com/office/officeart/2016/7/layout/RepeatingBendingProcessNew"/>
    <dgm:cxn modelId="{81B93D52-CF5B-452E-96AD-EB2DA4C7086E}" type="presParOf" srcId="{89C6A7E2-6C51-4AE7-96DB-80CA1660543A}" destId="{B45E75D4-482B-4ACD-850E-6AA0A2B57EA1}" srcOrd="6" destOrd="0" presId="urn:microsoft.com/office/officeart/2016/7/layout/RepeatingBendingProcessNew"/>
    <dgm:cxn modelId="{4F569872-1A31-40CD-809F-7B23F447652A}" type="presParOf" srcId="{89C6A7E2-6C51-4AE7-96DB-80CA1660543A}" destId="{D54BC262-686B-45B5-89BE-61B3BD14F5D7}" srcOrd="7" destOrd="0" presId="urn:microsoft.com/office/officeart/2016/7/layout/RepeatingBendingProcessNew"/>
    <dgm:cxn modelId="{6AB2BAA9-7A0A-4F43-A98B-C05E9F2FECF9}" type="presParOf" srcId="{D54BC262-686B-45B5-89BE-61B3BD14F5D7}" destId="{F7C5534B-07E9-4DE2-827D-6206F59459F6}" srcOrd="0" destOrd="0" presId="urn:microsoft.com/office/officeart/2016/7/layout/RepeatingBendingProcessNew"/>
    <dgm:cxn modelId="{06936D91-39CE-46A6-8F60-2BD7010F42D8}" type="presParOf" srcId="{89C6A7E2-6C51-4AE7-96DB-80CA1660543A}" destId="{5B917DC2-5EBA-471C-9DDE-12F83B05DCA7}" srcOrd="8" destOrd="0" presId="urn:microsoft.com/office/officeart/2016/7/layout/RepeatingBendingProcessNew"/>
    <dgm:cxn modelId="{840818A5-2F55-45B7-A1F5-CB462928D1BD}" type="presParOf" srcId="{89C6A7E2-6C51-4AE7-96DB-80CA1660543A}" destId="{33F4EA03-B794-4417-9F89-070257EBEEB4}" srcOrd="9" destOrd="0" presId="urn:microsoft.com/office/officeart/2016/7/layout/RepeatingBendingProcessNew"/>
    <dgm:cxn modelId="{E7C27A9D-D851-4985-9667-1BD3E4BBCEA0}" type="presParOf" srcId="{33F4EA03-B794-4417-9F89-070257EBEEB4}" destId="{4B261C3D-A503-4AF2-ACCF-3D67DB0C1523}" srcOrd="0" destOrd="0" presId="urn:microsoft.com/office/officeart/2016/7/layout/RepeatingBendingProcessNew"/>
    <dgm:cxn modelId="{142315EF-BB39-4D49-8DB2-D18B473584D2}" type="presParOf" srcId="{89C6A7E2-6C51-4AE7-96DB-80CA1660543A}" destId="{A74B0E81-705D-4D60-B216-44DF1149E0C2}" srcOrd="10" destOrd="0" presId="urn:microsoft.com/office/officeart/2016/7/layout/RepeatingBendingProcessNew"/>
    <dgm:cxn modelId="{2513F6C1-F051-4D64-B6A6-3B10955056FF}" type="presParOf" srcId="{89C6A7E2-6C51-4AE7-96DB-80CA1660543A}" destId="{B1BBC561-9306-4BBF-94A1-1012E163383E}" srcOrd="11" destOrd="0" presId="urn:microsoft.com/office/officeart/2016/7/layout/RepeatingBendingProcessNew"/>
    <dgm:cxn modelId="{EE2366AA-C4A3-4BAE-93D4-73B8A67C6775}" type="presParOf" srcId="{B1BBC561-9306-4BBF-94A1-1012E163383E}" destId="{82083B4C-A488-4BFE-B73F-9D52B81D89F6}" srcOrd="0" destOrd="0" presId="urn:microsoft.com/office/officeart/2016/7/layout/RepeatingBendingProcessNew"/>
    <dgm:cxn modelId="{A2B25827-64D6-43DC-BE01-6DE686DEDD11}" type="presParOf" srcId="{89C6A7E2-6C51-4AE7-96DB-80CA1660543A}" destId="{90399BA0-7B73-461B-92C5-92B32AA6F2B8}" srcOrd="12" destOrd="0" presId="urn:microsoft.com/office/officeart/2016/7/layout/RepeatingBendingProcessNew"/>
    <dgm:cxn modelId="{3514B9D5-6EB0-4E01-96C9-8BBE5E098BB3}" type="presParOf" srcId="{89C6A7E2-6C51-4AE7-96DB-80CA1660543A}" destId="{E9774388-C25A-4118-9BB4-2D680AAEB05D}" srcOrd="13" destOrd="0" presId="urn:microsoft.com/office/officeart/2016/7/layout/RepeatingBendingProcessNew"/>
    <dgm:cxn modelId="{38BFDD1F-324A-4C6D-980C-C7C40315FC0C}" type="presParOf" srcId="{E9774388-C25A-4118-9BB4-2D680AAEB05D}" destId="{AF28B9E3-3375-46AB-A16C-915AAA9776E9}" srcOrd="0" destOrd="0" presId="urn:microsoft.com/office/officeart/2016/7/layout/RepeatingBendingProcessNew"/>
    <dgm:cxn modelId="{835A867C-D75F-4E89-845E-FC661A761D20}" type="presParOf" srcId="{89C6A7E2-6C51-4AE7-96DB-80CA1660543A}" destId="{6E47915D-9F2C-4F06-81AF-2B1414BD6BFB}" srcOrd="14" destOrd="0" presId="urn:microsoft.com/office/officeart/2016/7/layout/RepeatingBendingProcessNew"/>
    <dgm:cxn modelId="{26E3B281-6E29-415D-B0F6-5E822F1BA8A2}" type="presParOf" srcId="{89C6A7E2-6C51-4AE7-96DB-80CA1660543A}" destId="{5F1DCDC7-E998-4441-8D9A-F71424445E46}" srcOrd="15" destOrd="0" presId="urn:microsoft.com/office/officeart/2016/7/layout/RepeatingBendingProcessNew"/>
    <dgm:cxn modelId="{9F1AC1CB-CBF0-41B7-A89A-A493524D5EE7}" type="presParOf" srcId="{5F1DCDC7-E998-4441-8D9A-F71424445E46}" destId="{6ED86899-2AD8-4DC8-883A-26864E58662F}" srcOrd="0" destOrd="0" presId="urn:microsoft.com/office/officeart/2016/7/layout/RepeatingBendingProcessNew"/>
    <dgm:cxn modelId="{9770B665-16EF-499F-8A62-C008833868C7}" type="presParOf" srcId="{89C6A7E2-6C51-4AE7-96DB-80CA1660543A}" destId="{3D09DB03-4838-4E3B-9EF7-2FD1FEA6382F}" srcOrd="16" destOrd="0" presId="urn:microsoft.com/office/officeart/2016/7/layout/RepeatingBendingProcessNew"/>
    <dgm:cxn modelId="{9D8135E8-66F9-4B6B-8232-E47AE5EE7B79}" type="presParOf" srcId="{89C6A7E2-6C51-4AE7-96DB-80CA1660543A}" destId="{6B498A52-7FB2-4B92-B586-BF378FDBF3A0}" srcOrd="17" destOrd="0" presId="urn:microsoft.com/office/officeart/2016/7/layout/RepeatingBendingProcessNew"/>
    <dgm:cxn modelId="{4CB3F753-6B0E-472A-8845-C0DD2895F01C}" type="presParOf" srcId="{6B498A52-7FB2-4B92-B586-BF378FDBF3A0}" destId="{D0CBACB6-102B-42CF-967B-555C4198017A}" srcOrd="0" destOrd="0" presId="urn:microsoft.com/office/officeart/2016/7/layout/RepeatingBendingProcessNew"/>
    <dgm:cxn modelId="{6A5B8BB7-8568-4752-8A1D-0F592EEDBEF7}" type="presParOf" srcId="{89C6A7E2-6C51-4AE7-96DB-80CA1660543A}" destId="{1164796C-0CF2-4926-9E9F-0A6B23767E8B}" srcOrd="18" destOrd="0" presId="urn:microsoft.com/office/officeart/2016/7/layout/RepeatingBendingProcessNew"/>
    <dgm:cxn modelId="{8AD934A0-0C08-4493-89DD-BF3009384334}" type="presParOf" srcId="{89C6A7E2-6C51-4AE7-96DB-80CA1660543A}" destId="{3B90D245-E006-4036-A5F0-27B76288D860}" srcOrd="19" destOrd="0" presId="urn:microsoft.com/office/officeart/2016/7/layout/RepeatingBendingProcessNew"/>
    <dgm:cxn modelId="{E269FEEF-C99B-4F60-B662-3133B6153304}" type="presParOf" srcId="{3B90D245-E006-4036-A5F0-27B76288D860}" destId="{AA600C7A-C573-4946-861A-2D69B4E40CCC}" srcOrd="0" destOrd="0" presId="urn:microsoft.com/office/officeart/2016/7/layout/RepeatingBendingProcessNew"/>
    <dgm:cxn modelId="{3074C99F-9927-40A2-B395-FC59B22F92B7}" type="presParOf" srcId="{89C6A7E2-6C51-4AE7-96DB-80CA1660543A}" destId="{8F7E175D-6326-4A75-8746-728BDEE7E30D}" srcOrd="20" destOrd="0" presId="urn:microsoft.com/office/officeart/2016/7/layout/RepeatingBendingProcessNew"/>
    <dgm:cxn modelId="{DC48BFC0-EEC8-4B4F-81FC-2ACF154CCF84}" type="presParOf" srcId="{89C6A7E2-6C51-4AE7-96DB-80CA1660543A}" destId="{8EDF4C5A-C29E-4962-8A40-E2ECC52AA526}" srcOrd="21" destOrd="0" presId="urn:microsoft.com/office/officeart/2016/7/layout/RepeatingBendingProcessNew"/>
    <dgm:cxn modelId="{770D5B59-7977-40D3-A404-C7AE6AE06CF9}" type="presParOf" srcId="{8EDF4C5A-C29E-4962-8A40-E2ECC52AA526}" destId="{1B702232-CEAF-4C92-8DD2-87C6004BDB49}" srcOrd="0" destOrd="0" presId="urn:microsoft.com/office/officeart/2016/7/layout/RepeatingBendingProcessNew"/>
    <dgm:cxn modelId="{1E7E9DF5-B6BB-474A-938E-569F3C0E33CA}" type="presParOf" srcId="{89C6A7E2-6C51-4AE7-96DB-80CA1660543A}" destId="{B24CE0E9-A535-4081-A425-0B555B6F7E1F}" srcOrd="22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8BE6A6-19C2-4209-AB7F-5DD8E0E45123}">
      <dsp:nvSpPr>
        <dsp:cNvPr id="0" name=""/>
        <dsp:cNvSpPr/>
      </dsp:nvSpPr>
      <dsp:spPr>
        <a:xfrm>
          <a:off x="2840266" y="539480"/>
          <a:ext cx="41579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5799" y="45720"/>
              </a:lnTo>
            </a:path>
          </a:pathLst>
        </a:custGeom>
        <a:noFill/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037006" y="582968"/>
        <a:ext cx="22319" cy="4463"/>
      </dsp:txXfrm>
    </dsp:sp>
    <dsp:sp modelId="{B5DF5ACC-D66D-45D1-88FD-833C6ACD444C}">
      <dsp:nvSpPr>
        <dsp:cNvPr id="0" name=""/>
        <dsp:cNvSpPr/>
      </dsp:nvSpPr>
      <dsp:spPr>
        <a:xfrm>
          <a:off x="901198" y="2939"/>
          <a:ext cx="1940867" cy="116452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104" tIns="99829" rIns="95104" bIns="99829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 dirty="0">
            <a:latin typeface="Akzidenz-Grotesk Pro Regular"/>
          </a:endParaRPr>
        </a:p>
      </dsp:txBody>
      <dsp:txXfrm>
        <a:off x="901198" y="2939"/>
        <a:ext cx="1940867" cy="1164520"/>
      </dsp:txXfrm>
    </dsp:sp>
    <dsp:sp modelId="{1614ECA0-02D1-417C-BC8A-2C0E23B24301}">
      <dsp:nvSpPr>
        <dsp:cNvPr id="0" name=""/>
        <dsp:cNvSpPr/>
      </dsp:nvSpPr>
      <dsp:spPr>
        <a:xfrm>
          <a:off x="5227533" y="539480"/>
          <a:ext cx="41579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5799" y="45720"/>
              </a:lnTo>
            </a:path>
          </a:pathLst>
        </a:custGeom>
        <a:noFill/>
        <a:ln w="6350" cap="flat" cmpd="sng" algn="ctr">
          <a:solidFill>
            <a:schemeClr val="accent5">
              <a:hueOff val="272471"/>
              <a:satOff val="9923"/>
              <a:lumOff val="2471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424273" y="582968"/>
        <a:ext cx="22319" cy="4463"/>
      </dsp:txXfrm>
    </dsp:sp>
    <dsp:sp modelId="{40512DCE-A9BC-48A9-B830-2FC7445864A0}">
      <dsp:nvSpPr>
        <dsp:cNvPr id="0" name=""/>
        <dsp:cNvSpPr/>
      </dsp:nvSpPr>
      <dsp:spPr>
        <a:xfrm>
          <a:off x="3288465" y="2939"/>
          <a:ext cx="1940867" cy="1164520"/>
        </a:xfrm>
        <a:prstGeom prst="rect">
          <a:avLst/>
        </a:prstGeom>
        <a:solidFill>
          <a:schemeClr val="accent5">
            <a:hueOff val="247701"/>
            <a:satOff val="9020"/>
            <a:lumOff val="224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104" tIns="99829" rIns="95104" bIns="99829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 dirty="0">
            <a:latin typeface="Akzidenz-Grotesk Pro Regular"/>
          </a:endParaRPr>
        </a:p>
      </dsp:txBody>
      <dsp:txXfrm>
        <a:off x="3288465" y="2939"/>
        <a:ext cx="1940867" cy="1164520"/>
      </dsp:txXfrm>
    </dsp:sp>
    <dsp:sp modelId="{7E60E1DA-EF0A-450F-8E21-7FC1AA02B223}">
      <dsp:nvSpPr>
        <dsp:cNvPr id="0" name=""/>
        <dsp:cNvSpPr/>
      </dsp:nvSpPr>
      <dsp:spPr>
        <a:xfrm>
          <a:off x="7614800" y="539480"/>
          <a:ext cx="41579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5799" y="45720"/>
              </a:lnTo>
            </a:path>
          </a:pathLst>
        </a:custGeom>
        <a:noFill/>
        <a:ln w="6350" cap="flat" cmpd="sng" algn="ctr">
          <a:solidFill>
            <a:schemeClr val="accent5">
              <a:hueOff val="544943"/>
              <a:satOff val="19845"/>
              <a:lumOff val="4941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7811539" y="582968"/>
        <a:ext cx="22319" cy="4463"/>
      </dsp:txXfrm>
    </dsp:sp>
    <dsp:sp modelId="{4A3EBBBB-2801-4655-B7CF-F60016F9B943}">
      <dsp:nvSpPr>
        <dsp:cNvPr id="0" name=""/>
        <dsp:cNvSpPr/>
      </dsp:nvSpPr>
      <dsp:spPr>
        <a:xfrm>
          <a:off x="5675732" y="2939"/>
          <a:ext cx="1940867" cy="1164520"/>
        </a:xfrm>
        <a:prstGeom prst="rect">
          <a:avLst/>
        </a:prstGeom>
        <a:solidFill>
          <a:schemeClr val="accent5">
            <a:hueOff val="495403"/>
            <a:satOff val="18041"/>
            <a:lumOff val="449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104" tIns="99829" rIns="95104" bIns="99829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 dirty="0">
            <a:latin typeface="Akzidenz-Grotesk Pro Regular"/>
          </a:endParaRPr>
        </a:p>
      </dsp:txBody>
      <dsp:txXfrm>
        <a:off x="5675732" y="2939"/>
        <a:ext cx="1940867" cy="1164520"/>
      </dsp:txXfrm>
    </dsp:sp>
    <dsp:sp modelId="{D54BC262-686B-45B5-89BE-61B3BD14F5D7}">
      <dsp:nvSpPr>
        <dsp:cNvPr id="0" name=""/>
        <dsp:cNvSpPr/>
      </dsp:nvSpPr>
      <dsp:spPr>
        <a:xfrm>
          <a:off x="1871632" y="1165660"/>
          <a:ext cx="7161800" cy="415799"/>
        </a:xfrm>
        <a:custGeom>
          <a:avLst/>
          <a:gdLst/>
          <a:ahLst/>
          <a:cxnLst/>
          <a:rect l="0" t="0" r="0" b="0"/>
          <a:pathLst>
            <a:path>
              <a:moveTo>
                <a:pt x="7161800" y="0"/>
              </a:moveTo>
              <a:lnTo>
                <a:pt x="7161800" y="224999"/>
              </a:lnTo>
              <a:lnTo>
                <a:pt x="0" y="224999"/>
              </a:lnTo>
              <a:lnTo>
                <a:pt x="0" y="415799"/>
              </a:lnTo>
            </a:path>
          </a:pathLst>
        </a:custGeom>
        <a:noFill/>
        <a:ln w="6350" cap="flat" cmpd="sng" algn="ctr">
          <a:solidFill>
            <a:schemeClr val="accent5">
              <a:hueOff val="817414"/>
              <a:satOff val="29768"/>
              <a:lumOff val="7412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73140" y="1371328"/>
        <a:ext cx="358784" cy="4463"/>
      </dsp:txXfrm>
    </dsp:sp>
    <dsp:sp modelId="{B45E75D4-482B-4ACD-850E-6AA0A2B57EA1}">
      <dsp:nvSpPr>
        <dsp:cNvPr id="0" name=""/>
        <dsp:cNvSpPr/>
      </dsp:nvSpPr>
      <dsp:spPr>
        <a:xfrm>
          <a:off x="8062999" y="2939"/>
          <a:ext cx="1940867" cy="1164520"/>
        </a:xfrm>
        <a:prstGeom prst="rect">
          <a:avLst/>
        </a:prstGeom>
        <a:solidFill>
          <a:schemeClr val="accent5">
            <a:hueOff val="743104"/>
            <a:satOff val="27061"/>
            <a:lumOff val="673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104" tIns="99829" rIns="95104" bIns="99829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 dirty="0">
            <a:latin typeface="Akzidenz-Grotesk Pro Regular"/>
          </a:endParaRPr>
        </a:p>
      </dsp:txBody>
      <dsp:txXfrm>
        <a:off x="8062999" y="2939"/>
        <a:ext cx="1940867" cy="1164520"/>
      </dsp:txXfrm>
    </dsp:sp>
    <dsp:sp modelId="{33F4EA03-B794-4417-9F89-070257EBEEB4}">
      <dsp:nvSpPr>
        <dsp:cNvPr id="0" name=""/>
        <dsp:cNvSpPr/>
      </dsp:nvSpPr>
      <dsp:spPr>
        <a:xfrm>
          <a:off x="2840266" y="2150399"/>
          <a:ext cx="41579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5799" y="45720"/>
              </a:lnTo>
            </a:path>
          </a:pathLst>
        </a:custGeom>
        <a:noFill/>
        <a:ln w="6350" cap="flat" cmpd="sng" algn="ctr">
          <a:solidFill>
            <a:schemeClr val="accent5">
              <a:hueOff val="1089886"/>
              <a:satOff val="39690"/>
              <a:lumOff val="9882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037006" y="2193888"/>
        <a:ext cx="22319" cy="4463"/>
      </dsp:txXfrm>
    </dsp:sp>
    <dsp:sp modelId="{5B917DC2-5EBA-471C-9DDE-12F83B05DCA7}">
      <dsp:nvSpPr>
        <dsp:cNvPr id="0" name=""/>
        <dsp:cNvSpPr/>
      </dsp:nvSpPr>
      <dsp:spPr>
        <a:xfrm>
          <a:off x="901198" y="1613859"/>
          <a:ext cx="1940867" cy="1164520"/>
        </a:xfrm>
        <a:prstGeom prst="rect">
          <a:avLst/>
        </a:prstGeom>
        <a:solidFill>
          <a:schemeClr val="accent5">
            <a:hueOff val="990805"/>
            <a:satOff val="36082"/>
            <a:lumOff val="898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104" tIns="99829" rIns="95104" bIns="99829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 dirty="0">
            <a:latin typeface="Akzidenz-Grotesk Pro Regular"/>
          </a:endParaRPr>
        </a:p>
      </dsp:txBody>
      <dsp:txXfrm>
        <a:off x="901198" y="1613859"/>
        <a:ext cx="1940867" cy="1164520"/>
      </dsp:txXfrm>
    </dsp:sp>
    <dsp:sp modelId="{B1BBC561-9306-4BBF-94A1-1012E163383E}">
      <dsp:nvSpPr>
        <dsp:cNvPr id="0" name=""/>
        <dsp:cNvSpPr/>
      </dsp:nvSpPr>
      <dsp:spPr>
        <a:xfrm>
          <a:off x="5227533" y="2150399"/>
          <a:ext cx="41579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5799" y="45720"/>
              </a:lnTo>
            </a:path>
          </a:pathLst>
        </a:custGeom>
        <a:noFill/>
        <a:ln w="6350" cap="flat" cmpd="sng" algn="ctr">
          <a:solidFill>
            <a:schemeClr val="accent5">
              <a:hueOff val="1362357"/>
              <a:satOff val="49613"/>
              <a:lumOff val="12353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424273" y="2193888"/>
        <a:ext cx="22319" cy="4463"/>
      </dsp:txXfrm>
    </dsp:sp>
    <dsp:sp modelId="{A74B0E81-705D-4D60-B216-44DF1149E0C2}">
      <dsp:nvSpPr>
        <dsp:cNvPr id="0" name=""/>
        <dsp:cNvSpPr/>
      </dsp:nvSpPr>
      <dsp:spPr>
        <a:xfrm>
          <a:off x="3288465" y="1613859"/>
          <a:ext cx="1940867" cy="1164520"/>
        </a:xfrm>
        <a:prstGeom prst="rect">
          <a:avLst/>
        </a:prstGeom>
        <a:solidFill>
          <a:schemeClr val="accent5">
            <a:hueOff val="1238506"/>
            <a:satOff val="45102"/>
            <a:lumOff val="1123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104" tIns="99829" rIns="95104" bIns="99829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 dirty="0">
            <a:latin typeface="Akzidenz-Grotesk Pro Regular"/>
          </a:endParaRPr>
        </a:p>
      </dsp:txBody>
      <dsp:txXfrm>
        <a:off x="3288465" y="1613859"/>
        <a:ext cx="1940867" cy="1164520"/>
      </dsp:txXfrm>
    </dsp:sp>
    <dsp:sp modelId="{E9774388-C25A-4118-9BB4-2D680AAEB05D}">
      <dsp:nvSpPr>
        <dsp:cNvPr id="0" name=""/>
        <dsp:cNvSpPr/>
      </dsp:nvSpPr>
      <dsp:spPr>
        <a:xfrm>
          <a:off x="7614800" y="2150399"/>
          <a:ext cx="41579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5799" y="45720"/>
              </a:lnTo>
            </a:path>
          </a:pathLst>
        </a:custGeom>
        <a:noFill/>
        <a:ln w="6350" cap="flat" cmpd="sng" algn="ctr">
          <a:solidFill>
            <a:schemeClr val="accent5">
              <a:hueOff val="1634828"/>
              <a:satOff val="59535"/>
              <a:lumOff val="14824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7811539" y="2193888"/>
        <a:ext cx="22319" cy="4463"/>
      </dsp:txXfrm>
    </dsp:sp>
    <dsp:sp modelId="{90399BA0-7B73-461B-92C5-92B32AA6F2B8}">
      <dsp:nvSpPr>
        <dsp:cNvPr id="0" name=""/>
        <dsp:cNvSpPr/>
      </dsp:nvSpPr>
      <dsp:spPr>
        <a:xfrm>
          <a:off x="5675732" y="1613859"/>
          <a:ext cx="1940867" cy="1164520"/>
        </a:xfrm>
        <a:prstGeom prst="rect">
          <a:avLst/>
        </a:prstGeom>
        <a:solidFill>
          <a:schemeClr val="accent5">
            <a:hueOff val="1486208"/>
            <a:satOff val="54123"/>
            <a:lumOff val="134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104" tIns="99829" rIns="95104" bIns="99829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 dirty="0">
            <a:latin typeface="Akzidenz-Grotesk Pro Regular"/>
          </a:endParaRPr>
        </a:p>
      </dsp:txBody>
      <dsp:txXfrm>
        <a:off x="5675732" y="1613859"/>
        <a:ext cx="1940867" cy="1164520"/>
      </dsp:txXfrm>
    </dsp:sp>
    <dsp:sp modelId="{5F1DCDC7-E998-4441-8D9A-F71424445E46}">
      <dsp:nvSpPr>
        <dsp:cNvPr id="0" name=""/>
        <dsp:cNvSpPr/>
      </dsp:nvSpPr>
      <dsp:spPr>
        <a:xfrm>
          <a:off x="1871632" y="2776580"/>
          <a:ext cx="7161800" cy="415799"/>
        </a:xfrm>
        <a:custGeom>
          <a:avLst/>
          <a:gdLst/>
          <a:ahLst/>
          <a:cxnLst/>
          <a:rect l="0" t="0" r="0" b="0"/>
          <a:pathLst>
            <a:path>
              <a:moveTo>
                <a:pt x="7161800" y="0"/>
              </a:moveTo>
              <a:lnTo>
                <a:pt x="7161800" y="224999"/>
              </a:lnTo>
              <a:lnTo>
                <a:pt x="0" y="224999"/>
              </a:lnTo>
              <a:lnTo>
                <a:pt x="0" y="415799"/>
              </a:lnTo>
            </a:path>
          </a:pathLst>
        </a:custGeom>
        <a:noFill/>
        <a:ln w="6350" cap="flat" cmpd="sng" algn="ctr">
          <a:solidFill>
            <a:schemeClr val="accent5">
              <a:hueOff val="1907300"/>
              <a:satOff val="69458"/>
              <a:lumOff val="17294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73140" y="2982247"/>
        <a:ext cx="358784" cy="4463"/>
      </dsp:txXfrm>
    </dsp:sp>
    <dsp:sp modelId="{6E47915D-9F2C-4F06-81AF-2B1414BD6BFB}">
      <dsp:nvSpPr>
        <dsp:cNvPr id="0" name=""/>
        <dsp:cNvSpPr/>
      </dsp:nvSpPr>
      <dsp:spPr>
        <a:xfrm>
          <a:off x="8062999" y="1613859"/>
          <a:ext cx="1940867" cy="1164520"/>
        </a:xfrm>
        <a:prstGeom prst="rect">
          <a:avLst/>
        </a:prstGeom>
        <a:solidFill>
          <a:schemeClr val="accent5">
            <a:hueOff val="1733909"/>
            <a:satOff val="63143"/>
            <a:lumOff val="157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104" tIns="99829" rIns="95104" bIns="99829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 dirty="0">
            <a:latin typeface="Akzidenz-Grotesk Pro Regular"/>
          </a:endParaRPr>
        </a:p>
      </dsp:txBody>
      <dsp:txXfrm>
        <a:off x="8062999" y="1613859"/>
        <a:ext cx="1940867" cy="1164520"/>
      </dsp:txXfrm>
    </dsp:sp>
    <dsp:sp modelId="{6B498A52-7FB2-4B92-B586-BF378FDBF3A0}">
      <dsp:nvSpPr>
        <dsp:cNvPr id="0" name=""/>
        <dsp:cNvSpPr/>
      </dsp:nvSpPr>
      <dsp:spPr>
        <a:xfrm>
          <a:off x="2840266" y="3761319"/>
          <a:ext cx="41579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5799" y="45720"/>
              </a:lnTo>
            </a:path>
          </a:pathLst>
        </a:custGeom>
        <a:noFill/>
        <a:ln w="6350" cap="flat" cmpd="sng" algn="ctr">
          <a:solidFill>
            <a:schemeClr val="accent5">
              <a:hueOff val="2179771"/>
              <a:satOff val="79380"/>
              <a:lumOff val="19765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037006" y="3804807"/>
        <a:ext cx="22319" cy="4463"/>
      </dsp:txXfrm>
    </dsp:sp>
    <dsp:sp modelId="{3D09DB03-4838-4E3B-9EF7-2FD1FEA6382F}">
      <dsp:nvSpPr>
        <dsp:cNvPr id="0" name=""/>
        <dsp:cNvSpPr/>
      </dsp:nvSpPr>
      <dsp:spPr>
        <a:xfrm>
          <a:off x="901198" y="3224779"/>
          <a:ext cx="1940867" cy="1164520"/>
        </a:xfrm>
        <a:prstGeom prst="rect">
          <a:avLst/>
        </a:prstGeom>
        <a:solidFill>
          <a:schemeClr val="accent5">
            <a:hueOff val="1981610"/>
            <a:satOff val="72164"/>
            <a:lumOff val="1796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104" tIns="99829" rIns="95104" bIns="99829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 dirty="0">
            <a:latin typeface="Akzidenz-Grotesk Pro Regular"/>
          </a:endParaRPr>
        </a:p>
      </dsp:txBody>
      <dsp:txXfrm>
        <a:off x="901198" y="3224779"/>
        <a:ext cx="1940867" cy="1164520"/>
      </dsp:txXfrm>
    </dsp:sp>
    <dsp:sp modelId="{3B90D245-E006-4036-A5F0-27B76288D860}">
      <dsp:nvSpPr>
        <dsp:cNvPr id="0" name=""/>
        <dsp:cNvSpPr/>
      </dsp:nvSpPr>
      <dsp:spPr>
        <a:xfrm>
          <a:off x="5227533" y="3761319"/>
          <a:ext cx="41579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5799" y="45720"/>
              </a:lnTo>
            </a:path>
          </a:pathLst>
        </a:custGeom>
        <a:noFill/>
        <a:ln w="6350" cap="flat" cmpd="sng" algn="ctr">
          <a:solidFill>
            <a:schemeClr val="accent5">
              <a:hueOff val="2452243"/>
              <a:satOff val="89302"/>
              <a:lumOff val="22235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424273" y="3804807"/>
        <a:ext cx="22319" cy="4463"/>
      </dsp:txXfrm>
    </dsp:sp>
    <dsp:sp modelId="{1164796C-0CF2-4926-9E9F-0A6B23767E8B}">
      <dsp:nvSpPr>
        <dsp:cNvPr id="0" name=""/>
        <dsp:cNvSpPr/>
      </dsp:nvSpPr>
      <dsp:spPr>
        <a:xfrm>
          <a:off x="3288465" y="3224779"/>
          <a:ext cx="1940867" cy="1164520"/>
        </a:xfrm>
        <a:prstGeom prst="rect">
          <a:avLst/>
        </a:prstGeom>
        <a:solidFill>
          <a:schemeClr val="accent5">
            <a:hueOff val="2229311"/>
            <a:satOff val="81184"/>
            <a:lumOff val="202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104" tIns="99829" rIns="95104" bIns="99829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 dirty="0">
            <a:latin typeface="Akzidenz-Grotesk Pro Regular"/>
          </a:endParaRPr>
        </a:p>
      </dsp:txBody>
      <dsp:txXfrm>
        <a:off x="3288465" y="3224779"/>
        <a:ext cx="1940867" cy="1164520"/>
      </dsp:txXfrm>
    </dsp:sp>
    <dsp:sp modelId="{8EDF4C5A-C29E-4962-8A40-E2ECC52AA526}">
      <dsp:nvSpPr>
        <dsp:cNvPr id="0" name=""/>
        <dsp:cNvSpPr/>
      </dsp:nvSpPr>
      <dsp:spPr>
        <a:xfrm>
          <a:off x="7614800" y="3761319"/>
          <a:ext cx="41579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5799" y="45720"/>
              </a:lnTo>
            </a:path>
          </a:pathLst>
        </a:custGeom>
        <a:noFill/>
        <a:ln w="6350" cap="flat" cmpd="sng" algn="ctr">
          <a:solidFill>
            <a:schemeClr val="accent5">
              <a:hueOff val="2724714"/>
              <a:satOff val="99225"/>
              <a:lumOff val="24706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7811539" y="3804807"/>
        <a:ext cx="22319" cy="4463"/>
      </dsp:txXfrm>
    </dsp:sp>
    <dsp:sp modelId="{8F7E175D-6326-4A75-8746-728BDEE7E30D}">
      <dsp:nvSpPr>
        <dsp:cNvPr id="0" name=""/>
        <dsp:cNvSpPr/>
      </dsp:nvSpPr>
      <dsp:spPr>
        <a:xfrm>
          <a:off x="5675732" y="3224779"/>
          <a:ext cx="1940867" cy="1164520"/>
        </a:xfrm>
        <a:prstGeom prst="rect">
          <a:avLst/>
        </a:prstGeom>
        <a:solidFill>
          <a:schemeClr val="accent5">
            <a:hueOff val="2477013"/>
            <a:satOff val="90205"/>
            <a:lumOff val="2246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104" tIns="99829" rIns="95104" bIns="99829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 dirty="0">
            <a:latin typeface="Akzidenz-Grotesk Pro Regular"/>
          </a:endParaRPr>
        </a:p>
      </dsp:txBody>
      <dsp:txXfrm>
        <a:off x="5675732" y="3224779"/>
        <a:ext cx="1940867" cy="1164520"/>
      </dsp:txXfrm>
    </dsp:sp>
    <dsp:sp modelId="{B24CE0E9-A535-4081-A425-0B555B6F7E1F}">
      <dsp:nvSpPr>
        <dsp:cNvPr id="0" name=""/>
        <dsp:cNvSpPr/>
      </dsp:nvSpPr>
      <dsp:spPr>
        <a:xfrm>
          <a:off x="8062999" y="3224779"/>
          <a:ext cx="1940867" cy="1164520"/>
        </a:xfrm>
        <a:prstGeom prst="rect">
          <a:avLst/>
        </a:prstGeom>
        <a:solidFill>
          <a:schemeClr val="accent5">
            <a:hueOff val="2724714"/>
            <a:satOff val="99225"/>
            <a:lumOff val="2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104" tIns="99829" rIns="95104" bIns="99829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 dirty="0">
            <a:latin typeface="Akzidenz-Grotesk Pro Regular"/>
          </a:endParaRPr>
        </a:p>
      </dsp:txBody>
      <dsp:txXfrm>
        <a:off x="8062999" y="3224779"/>
        <a:ext cx="1940867" cy="11645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rgbClr val="4140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E3997ADD-DD15-4855-A280-BC60405171C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2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4548" y="5660400"/>
            <a:ext cx="4467452" cy="2395200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16E7E2-5D44-4F79-8E0B-F8C8E2600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1BD82-7AB3-4231-B5DE-BFDCEE2A2207}" type="datetimeFigureOut">
              <a:rPr lang="en-IE" smtClean="0"/>
              <a:t>21/06/2022</a:t>
            </a:fld>
            <a:endParaRPr lang="en-I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C619FD-4769-40BD-B96D-8C235C16A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Kilkenny County Council 2021</a:t>
            </a:r>
            <a:endParaRPr lang="en-I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F0D1BE-C516-488E-B949-1C2C1E074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5DF38-9247-4309-9DFC-5988252AED34}" type="slidenum">
              <a:rPr lang="en-IE" smtClean="0"/>
              <a:t>‹#›</a:t>
            </a:fld>
            <a:endParaRPr lang="en-IE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F3E1DF2-E8B5-4A23-A764-13DB4790FFD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965" y="-1086436"/>
            <a:ext cx="5928900" cy="2526076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92FF029-291B-43ED-826B-5864E1D0074F}"/>
              </a:ext>
            </a:extLst>
          </p:cNvPr>
          <p:cNvSpPr txBox="1"/>
          <p:nvPr userDrawn="1"/>
        </p:nvSpPr>
        <p:spPr>
          <a:xfrm>
            <a:off x="5934939" y="5839770"/>
            <a:ext cx="6418123" cy="51276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079"/>
              </a:lnSpc>
            </a:pPr>
            <a:r>
              <a:rPr lang="en-US" sz="3400" dirty="0">
                <a:solidFill>
                  <a:srgbClr val="FFC100"/>
                </a:solidFill>
                <a:latin typeface="Akzidenz-Grotesk Pro Regular" panose="02000503030000020003" pitchFamily="50" charset="0"/>
              </a:rPr>
              <a:t>where medieval meets modern</a:t>
            </a:r>
          </a:p>
        </p:txBody>
      </p:sp>
      <p:pic>
        <p:nvPicPr>
          <p:cNvPr id="11" name="Picture 10" descr="Text&#10;&#10;Description automatically generated">
            <a:extLst>
              <a:ext uri="{FF2B5EF4-FFF2-40B4-BE49-F238E27FC236}">
                <a16:creationId xmlns:a16="http://schemas.microsoft.com/office/drawing/2014/main" id="{C7C90BFA-B2C8-40C4-BDEC-5D13A85E647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2050" y="253537"/>
            <a:ext cx="2289128" cy="130434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40A129EB-F7E3-447F-8374-C174CDB2419F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814" y="5581366"/>
            <a:ext cx="688944" cy="771173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0D676D-71C3-4016-B684-76D7E54C603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42614" y="1781602"/>
            <a:ext cx="9144000" cy="1128747"/>
          </a:xfrm>
        </p:spPr>
        <p:txBody>
          <a:bodyPr/>
          <a:lstStyle>
            <a:lvl1pPr marL="0" indent="0">
              <a:buNone/>
              <a:defRPr sz="4400" b="1">
                <a:solidFill>
                  <a:srgbClr val="FFC100"/>
                </a:solidFill>
                <a:latin typeface="Arial Black" panose="020B0A04020102020204" pitchFamily="34" charset="0"/>
              </a:defRPr>
            </a:lvl1pPr>
            <a:lvl2pPr marL="457200" indent="0">
              <a:buNone/>
              <a:defRPr>
                <a:solidFill>
                  <a:srgbClr val="FFC100"/>
                </a:solidFill>
              </a:defRPr>
            </a:lvl2pPr>
            <a:lvl3pPr>
              <a:defRPr>
                <a:solidFill>
                  <a:srgbClr val="FFC100"/>
                </a:solidFill>
              </a:defRPr>
            </a:lvl3pPr>
            <a:lvl4pPr>
              <a:defRPr>
                <a:solidFill>
                  <a:srgbClr val="FFC100"/>
                </a:solidFill>
              </a:defRPr>
            </a:lvl4pPr>
            <a:lvl5pPr>
              <a:defRPr>
                <a:solidFill>
                  <a:srgbClr val="FFC100"/>
                </a:solidFill>
              </a:defRPr>
            </a:lvl5pPr>
          </a:lstStyle>
          <a:p>
            <a:pPr lvl="0"/>
            <a:r>
              <a:rPr lang="en-US" dirty="0"/>
              <a:t>EDIT MASTER TEXT STYLE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3526A00-44CD-49D4-9B3A-CBBC500FD37A}"/>
              </a:ext>
            </a:extLst>
          </p:cNvPr>
          <p:cNvSpPr/>
          <p:nvPr userDrawn="1"/>
        </p:nvSpPr>
        <p:spPr>
          <a:xfrm rot="19442332">
            <a:off x="-681488" y="4497112"/>
            <a:ext cx="1173192" cy="1242203"/>
          </a:xfrm>
          <a:prstGeom prst="rect">
            <a:avLst/>
          </a:prstGeom>
          <a:solidFill>
            <a:srgbClr val="41404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lt1">
                  <a:alpha val="66000"/>
                </a:schemeClr>
              </a:solidFill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CC5C3E3B-2192-410C-86C4-BA2D2F9CECAF}"/>
              </a:ext>
            </a:extLst>
          </p:cNvPr>
          <p:cNvGrpSpPr/>
          <p:nvPr userDrawn="1"/>
        </p:nvGrpSpPr>
        <p:grpSpPr>
          <a:xfrm rot="6859996">
            <a:off x="11715813" y="30634"/>
            <a:ext cx="1277982" cy="1173192"/>
            <a:chOff x="3799574" y="2820013"/>
            <a:chExt cx="1277982" cy="1173192"/>
          </a:xfrm>
          <a:solidFill>
            <a:srgbClr val="F5B317">
              <a:alpha val="37000"/>
            </a:srgbClr>
          </a:solidFill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399DE591-C5C6-46B9-8E1A-94C8016EC186}"/>
                </a:ext>
              </a:extLst>
            </p:cNvPr>
            <p:cNvSpPr/>
            <p:nvPr userDrawn="1"/>
          </p:nvSpPr>
          <p:spPr>
            <a:xfrm rot="7200000">
              <a:off x="3834080" y="2785507"/>
              <a:ext cx="1173192" cy="124220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 dirty="0">
                <a:solidFill>
                  <a:schemeClr val="lt1">
                    <a:alpha val="66000"/>
                  </a:schemeClr>
                </a:solidFill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1AB71E12-749C-400C-9333-FFC8922F3112}"/>
                </a:ext>
              </a:extLst>
            </p:cNvPr>
            <p:cNvSpPr/>
            <p:nvPr userDrawn="1"/>
          </p:nvSpPr>
          <p:spPr>
            <a:xfrm rot="7200000">
              <a:off x="4612888" y="3493602"/>
              <a:ext cx="451392" cy="47794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 dirty="0">
                <a:solidFill>
                  <a:schemeClr val="lt1">
                    <a:alpha val="66000"/>
                  </a:schemeClr>
                </a:solidFill>
              </a:endParaRPr>
            </a:p>
          </p:txBody>
        </p:sp>
      </p:grp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BA915A3-22E4-4C56-88D4-DCC140B541A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15988" y="3219450"/>
            <a:ext cx="7237412" cy="1027113"/>
          </a:xfrm>
        </p:spPr>
        <p:txBody>
          <a:bodyPr/>
          <a:lstStyle>
            <a:lvl1pPr marL="0" indent="0">
              <a:buNone/>
              <a:defRPr>
                <a:solidFill>
                  <a:srgbClr val="FFC100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474326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BDA536F-F5AF-49F3-A6E5-305F91722D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1BD82-7AB3-4231-B5DE-BFDCEE2A2207}" type="datetimeFigureOut">
              <a:rPr lang="en-IE" smtClean="0"/>
              <a:t>21/06/2022</a:t>
            </a:fld>
            <a:endParaRPr lang="en-IE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0352A7D-7286-4C59-8C6D-8BE601305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F52AD2-1653-4D6F-8F23-70025AAFC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5DF38-9247-4309-9DFC-5988252AED34}" type="slidenum">
              <a:rPr lang="en-IE" smtClean="0"/>
              <a:t>‹#›</a:t>
            </a:fld>
            <a:endParaRPr lang="en-IE" dirty="0"/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3A52D5E3-3F78-4005-AC45-1EFFDA7CF538}"/>
              </a:ext>
            </a:extLst>
          </p:cNvPr>
          <p:cNvGrpSpPr/>
          <p:nvPr userDrawn="1"/>
        </p:nvGrpSpPr>
        <p:grpSpPr>
          <a:xfrm>
            <a:off x="781957" y="2716431"/>
            <a:ext cx="10628086" cy="383500"/>
            <a:chOff x="838200" y="1468203"/>
            <a:chExt cx="10628086" cy="383500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369D336F-6F72-4A50-8085-8702F6815ECD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838200" y="1669143"/>
              <a:ext cx="10628086" cy="0"/>
            </a:xfrm>
            <a:prstGeom prst="line">
              <a:avLst/>
            </a:prstGeom>
            <a:ln w="38100" cap="flat" cmpd="sng" algn="ctr">
              <a:solidFill>
                <a:schemeClr val="accent5"/>
              </a:solidFill>
              <a:prstDash val="solid"/>
              <a:round/>
              <a:headEnd type="arrow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99B197B6-288A-48DB-B31D-74FE92DB7A94}"/>
                </a:ext>
              </a:extLst>
            </p:cNvPr>
            <p:cNvSpPr/>
            <p:nvPr userDrawn="1"/>
          </p:nvSpPr>
          <p:spPr>
            <a:xfrm>
              <a:off x="1306286" y="1486582"/>
              <a:ext cx="365121" cy="365121"/>
            </a:xfrm>
            <a:prstGeom prst="ellipse">
              <a:avLst/>
            </a:prstGeom>
            <a:solidFill>
              <a:srgbClr val="FFC1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 dirty="0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5D52F8BD-EDF2-42DE-B0CB-90C3F2C51A51}"/>
                </a:ext>
              </a:extLst>
            </p:cNvPr>
            <p:cNvSpPr/>
            <p:nvPr userDrawn="1"/>
          </p:nvSpPr>
          <p:spPr>
            <a:xfrm>
              <a:off x="2027239" y="1480456"/>
              <a:ext cx="365121" cy="365121"/>
            </a:xfrm>
            <a:prstGeom prst="ellipse">
              <a:avLst/>
            </a:prstGeom>
            <a:solidFill>
              <a:srgbClr val="FFC1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 dirty="0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E2309EDA-364E-46A6-825E-FDAAAF48CCDF}"/>
                </a:ext>
              </a:extLst>
            </p:cNvPr>
            <p:cNvSpPr/>
            <p:nvPr userDrawn="1"/>
          </p:nvSpPr>
          <p:spPr>
            <a:xfrm>
              <a:off x="2748192" y="1480456"/>
              <a:ext cx="365121" cy="365121"/>
            </a:xfrm>
            <a:prstGeom prst="ellipse">
              <a:avLst/>
            </a:prstGeom>
            <a:solidFill>
              <a:srgbClr val="FFC1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 dirty="0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D32F5655-4C19-4C80-8657-CB1B5066A5B3}"/>
                </a:ext>
              </a:extLst>
            </p:cNvPr>
            <p:cNvSpPr/>
            <p:nvPr userDrawn="1"/>
          </p:nvSpPr>
          <p:spPr>
            <a:xfrm>
              <a:off x="3469145" y="1480456"/>
              <a:ext cx="365121" cy="365121"/>
            </a:xfrm>
            <a:prstGeom prst="ellipse">
              <a:avLst/>
            </a:prstGeom>
            <a:solidFill>
              <a:srgbClr val="FFC1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 dirty="0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499724BF-1FDE-4AD3-B645-2D487B63B3D6}"/>
                </a:ext>
              </a:extLst>
            </p:cNvPr>
            <p:cNvSpPr/>
            <p:nvPr userDrawn="1"/>
          </p:nvSpPr>
          <p:spPr>
            <a:xfrm>
              <a:off x="4190098" y="1480456"/>
              <a:ext cx="365121" cy="365121"/>
            </a:xfrm>
            <a:prstGeom prst="ellipse">
              <a:avLst/>
            </a:prstGeom>
            <a:solidFill>
              <a:srgbClr val="FFC1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 dirty="0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0372CEDC-57A8-49D6-99FF-7195382A20B1}"/>
                </a:ext>
              </a:extLst>
            </p:cNvPr>
            <p:cNvSpPr/>
            <p:nvPr userDrawn="1"/>
          </p:nvSpPr>
          <p:spPr>
            <a:xfrm>
              <a:off x="4911051" y="1474330"/>
              <a:ext cx="365121" cy="365121"/>
            </a:xfrm>
            <a:prstGeom prst="ellipse">
              <a:avLst/>
            </a:prstGeom>
            <a:solidFill>
              <a:srgbClr val="FFC1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 dirty="0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9ED668F2-A047-4138-808D-ADA180BF23CE}"/>
                </a:ext>
              </a:extLst>
            </p:cNvPr>
            <p:cNvSpPr/>
            <p:nvPr userDrawn="1"/>
          </p:nvSpPr>
          <p:spPr>
            <a:xfrm>
              <a:off x="5632004" y="1474330"/>
              <a:ext cx="365121" cy="365121"/>
            </a:xfrm>
            <a:prstGeom prst="ellipse">
              <a:avLst/>
            </a:prstGeom>
            <a:solidFill>
              <a:srgbClr val="FFC1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 dirty="0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9800269A-EAA0-4974-A514-242DBFF404EC}"/>
                </a:ext>
              </a:extLst>
            </p:cNvPr>
            <p:cNvSpPr/>
            <p:nvPr userDrawn="1"/>
          </p:nvSpPr>
          <p:spPr>
            <a:xfrm>
              <a:off x="6352957" y="1474330"/>
              <a:ext cx="365121" cy="365121"/>
            </a:xfrm>
            <a:prstGeom prst="ellipse">
              <a:avLst/>
            </a:prstGeom>
            <a:solidFill>
              <a:srgbClr val="FFC1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 dirty="0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EFA34103-2EF8-45FA-BFBC-3265232D6F1F}"/>
                </a:ext>
              </a:extLst>
            </p:cNvPr>
            <p:cNvSpPr/>
            <p:nvPr userDrawn="1"/>
          </p:nvSpPr>
          <p:spPr>
            <a:xfrm>
              <a:off x="7073910" y="1474330"/>
              <a:ext cx="365121" cy="365121"/>
            </a:xfrm>
            <a:prstGeom prst="ellipse">
              <a:avLst/>
            </a:prstGeom>
            <a:solidFill>
              <a:srgbClr val="FFC1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 dirty="0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38FE2E8D-B1AA-4270-9504-FD470794FB30}"/>
                </a:ext>
              </a:extLst>
            </p:cNvPr>
            <p:cNvSpPr/>
            <p:nvPr userDrawn="1"/>
          </p:nvSpPr>
          <p:spPr>
            <a:xfrm>
              <a:off x="7794863" y="1468204"/>
              <a:ext cx="365121" cy="365121"/>
            </a:xfrm>
            <a:prstGeom prst="ellipse">
              <a:avLst/>
            </a:prstGeom>
            <a:solidFill>
              <a:srgbClr val="FFC1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 dirty="0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5C9C6CDD-0E3D-4AA7-99AC-415195FFE86C}"/>
                </a:ext>
              </a:extLst>
            </p:cNvPr>
            <p:cNvSpPr/>
            <p:nvPr userDrawn="1"/>
          </p:nvSpPr>
          <p:spPr>
            <a:xfrm>
              <a:off x="8515816" y="1468204"/>
              <a:ext cx="365121" cy="365121"/>
            </a:xfrm>
            <a:prstGeom prst="ellipse">
              <a:avLst/>
            </a:prstGeom>
            <a:solidFill>
              <a:srgbClr val="FFC1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 dirty="0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40CE1A9C-E645-429F-83F0-2BB7CCEAFBBD}"/>
                </a:ext>
              </a:extLst>
            </p:cNvPr>
            <p:cNvSpPr/>
            <p:nvPr userDrawn="1"/>
          </p:nvSpPr>
          <p:spPr>
            <a:xfrm>
              <a:off x="9236769" y="1468204"/>
              <a:ext cx="365121" cy="365121"/>
            </a:xfrm>
            <a:prstGeom prst="ellipse">
              <a:avLst/>
            </a:prstGeom>
            <a:solidFill>
              <a:srgbClr val="FFC1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 dirty="0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B905CE33-7CB1-4A37-81A3-D673533E87A5}"/>
                </a:ext>
              </a:extLst>
            </p:cNvPr>
            <p:cNvSpPr/>
            <p:nvPr userDrawn="1"/>
          </p:nvSpPr>
          <p:spPr>
            <a:xfrm>
              <a:off x="9957722" y="1468204"/>
              <a:ext cx="365121" cy="365121"/>
            </a:xfrm>
            <a:prstGeom prst="ellipse">
              <a:avLst/>
            </a:prstGeom>
            <a:solidFill>
              <a:srgbClr val="FFC1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 dirty="0"/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5855E7D0-53F8-4AAA-8A2B-B46371D0813E}"/>
                </a:ext>
              </a:extLst>
            </p:cNvPr>
            <p:cNvSpPr/>
            <p:nvPr userDrawn="1"/>
          </p:nvSpPr>
          <p:spPr>
            <a:xfrm>
              <a:off x="10678675" y="1468203"/>
              <a:ext cx="365121" cy="365121"/>
            </a:xfrm>
            <a:prstGeom prst="ellipse">
              <a:avLst/>
            </a:prstGeom>
            <a:solidFill>
              <a:srgbClr val="FFC1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 dirty="0"/>
            </a:p>
          </p:txBody>
        </p:sp>
      </p:grpSp>
      <p:sp>
        <p:nvSpPr>
          <p:cNvPr id="45" name="Title 1">
            <a:extLst>
              <a:ext uri="{FF2B5EF4-FFF2-40B4-BE49-F238E27FC236}">
                <a16:creationId xmlns:a16="http://schemas.microsoft.com/office/drawing/2014/main" id="{EC057EE2-89FC-4A5B-B578-84324EE90F3D}"/>
              </a:ext>
            </a:extLst>
          </p:cNvPr>
          <p:cNvSpPr txBox="1">
            <a:spLocks/>
          </p:cNvSpPr>
          <p:nvPr userDrawn="1"/>
        </p:nvSpPr>
        <p:spPr>
          <a:xfrm>
            <a:off x="3242472" y="5797325"/>
            <a:ext cx="6558984" cy="11606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rgbClr val="414040"/>
                </a:solidFill>
                <a:latin typeface="Akzidenz-Grotesk Pro Bold" panose="02000803050000020004" pitchFamily="50" charset="0"/>
                <a:ea typeface="+mj-ea"/>
                <a:cs typeface="+mj-cs"/>
              </a:defRPr>
            </a:lvl1pPr>
          </a:lstStyle>
          <a:p>
            <a:endParaRPr lang="en-IE" sz="4500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7968EFCD-C6B2-422F-947B-6FF388D18A3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614076" y="340641"/>
            <a:ext cx="3181349" cy="2339756"/>
          </a:xfrm>
        </p:spPr>
        <p:txBody>
          <a:bodyPr/>
          <a:lstStyle>
            <a:lvl1pPr marL="0" indent="0">
              <a:buNone/>
              <a:defRPr sz="2500">
                <a:latin typeface="Arial Black" panose="020B0A04020102020204" pitchFamily="34" charset="0"/>
              </a:defRPr>
            </a:lvl1pPr>
            <a:lvl2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440D9701-CA10-4F80-B39D-CD99AF64580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972256" y="5895018"/>
            <a:ext cx="6208269" cy="449585"/>
          </a:xfrm>
        </p:spPr>
        <p:txBody>
          <a:bodyPr/>
          <a:lstStyle>
            <a:lvl1pPr marL="0" indent="0">
              <a:buNone/>
              <a:defRPr sz="3000" b="1"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C2A08133-308B-477B-AF5C-0091C049AB31}"/>
              </a:ext>
            </a:extLst>
          </p:cNvPr>
          <p:cNvSpPr/>
          <p:nvPr userDrawn="1"/>
        </p:nvSpPr>
        <p:spPr>
          <a:xfrm rot="19442332">
            <a:off x="-681488" y="4497112"/>
            <a:ext cx="1173192" cy="1242203"/>
          </a:xfrm>
          <a:prstGeom prst="rect">
            <a:avLst/>
          </a:prstGeom>
          <a:solidFill>
            <a:srgbClr val="41404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lt1">
                  <a:alpha val="66000"/>
                </a:schemeClr>
              </a:solidFill>
            </a:endParaRP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5B37B94D-B85D-481B-B079-2A1F2FCBF12C}"/>
              </a:ext>
            </a:extLst>
          </p:cNvPr>
          <p:cNvGrpSpPr/>
          <p:nvPr userDrawn="1"/>
        </p:nvGrpSpPr>
        <p:grpSpPr>
          <a:xfrm rot="6859996">
            <a:off x="11715813" y="30634"/>
            <a:ext cx="1277982" cy="1173192"/>
            <a:chOff x="3799574" y="2820013"/>
            <a:chExt cx="1277982" cy="1173192"/>
          </a:xfrm>
          <a:solidFill>
            <a:srgbClr val="F5B317">
              <a:alpha val="37000"/>
            </a:srgbClr>
          </a:solidFill>
        </p:grpSpPr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8FF03D03-9A3B-4314-BAFF-38B9A56F425E}"/>
                </a:ext>
              </a:extLst>
            </p:cNvPr>
            <p:cNvSpPr/>
            <p:nvPr userDrawn="1"/>
          </p:nvSpPr>
          <p:spPr>
            <a:xfrm rot="7200000">
              <a:off x="3834080" y="2785507"/>
              <a:ext cx="1173192" cy="124220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 dirty="0">
                <a:solidFill>
                  <a:schemeClr val="lt1">
                    <a:alpha val="66000"/>
                  </a:schemeClr>
                </a:solidFill>
              </a:endParaRP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DB08E4F0-D91C-4F62-9538-2072BDDF8702}"/>
                </a:ext>
              </a:extLst>
            </p:cNvPr>
            <p:cNvSpPr/>
            <p:nvPr userDrawn="1"/>
          </p:nvSpPr>
          <p:spPr>
            <a:xfrm rot="7200000">
              <a:off x="4612888" y="3493602"/>
              <a:ext cx="451392" cy="47794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 dirty="0">
                <a:solidFill>
                  <a:schemeClr val="lt1">
                    <a:alpha val="66000"/>
                  </a:schemeClr>
                </a:solidFill>
              </a:endParaRPr>
            </a:p>
          </p:txBody>
        </p:sp>
      </p:grpSp>
      <p:pic>
        <p:nvPicPr>
          <p:cNvPr id="50" name="Picture 49" descr="Text&#10;&#10;Description automatically generated">
            <a:extLst>
              <a:ext uri="{FF2B5EF4-FFF2-40B4-BE49-F238E27FC236}">
                <a16:creationId xmlns:a16="http://schemas.microsoft.com/office/drawing/2014/main" id="{7D8FAEAF-93E7-43CD-B0D6-ADE55D2D5DE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9960" y="304800"/>
            <a:ext cx="1032684" cy="588422"/>
          </a:xfrm>
          <a:prstGeom prst="rect">
            <a:avLst/>
          </a:prstGeom>
        </p:spPr>
      </p:pic>
      <p:sp>
        <p:nvSpPr>
          <p:cNvPr id="51" name="Text Placeholder 12">
            <a:extLst>
              <a:ext uri="{FF2B5EF4-FFF2-40B4-BE49-F238E27FC236}">
                <a16:creationId xmlns:a16="http://schemas.microsoft.com/office/drawing/2014/main" id="{5CA86E9D-FBA8-4667-A5C2-206FF6E910D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46293" y="328738"/>
            <a:ext cx="3181349" cy="2351659"/>
          </a:xfrm>
        </p:spPr>
        <p:txBody>
          <a:bodyPr/>
          <a:lstStyle>
            <a:lvl1pPr marL="0" indent="0">
              <a:buNone/>
              <a:defRPr sz="2500">
                <a:latin typeface="Arial Black" panose="020B0A04020102020204" pitchFamily="34" charset="0"/>
                <a:cs typeface="Arial" panose="020B0604020202020204" pitchFamily="34" charset="0"/>
              </a:defRPr>
            </a:lvl1pPr>
            <a:lvl2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52" name="Text Placeholder 12">
            <a:extLst>
              <a:ext uri="{FF2B5EF4-FFF2-40B4-BE49-F238E27FC236}">
                <a16:creationId xmlns:a16="http://schemas.microsoft.com/office/drawing/2014/main" id="{7A3F7AE7-23B8-485C-A4D6-91BA67A4C5DF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589850" y="3194096"/>
            <a:ext cx="3181349" cy="2771542"/>
          </a:xfrm>
        </p:spPr>
        <p:txBody>
          <a:bodyPr/>
          <a:lstStyle>
            <a:lvl1pPr marL="0" indent="0">
              <a:buNone/>
              <a:defRPr sz="25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53" name="Text Placeholder 12">
            <a:extLst>
              <a:ext uri="{FF2B5EF4-FFF2-40B4-BE49-F238E27FC236}">
                <a16:creationId xmlns:a16="http://schemas.microsoft.com/office/drawing/2014/main" id="{744F6FAD-111A-4B7A-A3DD-D7EE3D870A8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46292" y="3294744"/>
            <a:ext cx="3181349" cy="2771542"/>
          </a:xfrm>
        </p:spPr>
        <p:txBody>
          <a:bodyPr/>
          <a:lstStyle>
            <a:lvl1pPr marL="0" indent="0">
              <a:buNone/>
              <a:defRPr sz="25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864391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8755156-82DB-4388-A404-18E4D8C8D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1BD82-7AB3-4231-B5DE-BFDCEE2A2207}" type="datetimeFigureOut">
              <a:rPr lang="en-IE" smtClean="0"/>
              <a:t>21/06/2022</a:t>
            </a:fld>
            <a:endParaRPr lang="en-IE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EA179C4-B736-4CC0-AB9B-0FEB4B955B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DD19CD8-55CA-4C0E-8825-21D396881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5DF38-9247-4309-9DFC-5988252AED34}" type="slidenum">
              <a:rPr lang="en-IE" smtClean="0"/>
              <a:t>‹#›</a:t>
            </a:fld>
            <a:endParaRPr lang="en-IE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C6315B5-744C-42F7-A6D6-59E9B2DCB3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0193" y="467674"/>
            <a:ext cx="10515600" cy="737961"/>
          </a:xfrm>
        </p:spPr>
        <p:txBody>
          <a:bodyPr>
            <a:normAutofit/>
          </a:bodyPr>
          <a:lstStyle>
            <a:lvl1pPr>
              <a:defRPr sz="2800" b="1"/>
            </a:lvl1pPr>
          </a:lstStyle>
          <a:p>
            <a:r>
              <a:rPr lang="en-US" dirty="0"/>
              <a:t>CLICK TO EDIT MASTER TITLE STYLE</a:t>
            </a:r>
            <a:endParaRPr lang="en-ID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52568D4F-B2C7-4A14-A7FF-F12465099BD3}"/>
              </a:ext>
            </a:extLst>
          </p:cNvPr>
          <p:cNvSpPr/>
          <p:nvPr userDrawn="1"/>
        </p:nvSpPr>
        <p:spPr>
          <a:xfrm rot="5400000" flipH="1">
            <a:off x="7377174" y="3037356"/>
            <a:ext cx="1758185" cy="1758181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ID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EFE9B8FE-A781-4CFD-90FF-C6D83AA7D050}"/>
              </a:ext>
            </a:extLst>
          </p:cNvPr>
          <p:cNvSpPr/>
          <p:nvPr userDrawn="1"/>
        </p:nvSpPr>
        <p:spPr>
          <a:xfrm rot="5400000" flipH="1">
            <a:off x="2681964" y="1479147"/>
            <a:ext cx="1758185" cy="1758181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ID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F91EC6DD-69FF-4DA5-85B1-F7FF1ABA6AAF}"/>
              </a:ext>
            </a:extLst>
          </p:cNvPr>
          <p:cNvSpPr/>
          <p:nvPr userDrawn="1"/>
        </p:nvSpPr>
        <p:spPr>
          <a:xfrm rot="5400000" flipH="1">
            <a:off x="4252728" y="1479147"/>
            <a:ext cx="1758185" cy="1758181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ID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98BCC51-56FA-4141-9D91-F65FB960C56B}"/>
              </a:ext>
            </a:extLst>
          </p:cNvPr>
          <p:cNvSpPr/>
          <p:nvPr userDrawn="1"/>
        </p:nvSpPr>
        <p:spPr>
          <a:xfrm rot="5400000" flipH="1">
            <a:off x="4236171" y="3037356"/>
            <a:ext cx="1758185" cy="1758181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ID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1770A76B-1E21-4688-8381-EAE3205FDBF2}"/>
              </a:ext>
            </a:extLst>
          </p:cNvPr>
          <p:cNvSpPr/>
          <p:nvPr userDrawn="1"/>
        </p:nvSpPr>
        <p:spPr>
          <a:xfrm rot="5400000" flipH="1">
            <a:off x="5806673" y="3037356"/>
            <a:ext cx="1758185" cy="1758181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ID" dirty="0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DF0476FB-AF4D-4710-8B84-F88B32409F83}"/>
              </a:ext>
            </a:extLst>
          </p:cNvPr>
          <p:cNvSpPr/>
          <p:nvPr userDrawn="1"/>
        </p:nvSpPr>
        <p:spPr>
          <a:xfrm>
            <a:off x="2680630" y="2239167"/>
            <a:ext cx="187329" cy="187329"/>
          </a:xfrm>
          <a:prstGeom prst="roundRect">
            <a:avLst>
              <a:gd name="adj" fmla="val 50000"/>
            </a:avLst>
          </a:prstGeom>
          <a:solidFill>
            <a:srgbClr val="FFC1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dirty="0"/>
          </a:p>
        </p:txBody>
      </p:sp>
      <p:sp>
        <p:nvSpPr>
          <p:cNvPr id="13" name="Partial Circle 12">
            <a:extLst>
              <a:ext uri="{FF2B5EF4-FFF2-40B4-BE49-F238E27FC236}">
                <a16:creationId xmlns:a16="http://schemas.microsoft.com/office/drawing/2014/main" id="{4D9CA9F6-BC03-4D95-AFE9-438F42EBB2B6}"/>
              </a:ext>
            </a:extLst>
          </p:cNvPr>
          <p:cNvSpPr/>
          <p:nvPr userDrawn="1"/>
        </p:nvSpPr>
        <p:spPr>
          <a:xfrm rot="5400000" flipH="1">
            <a:off x="4236171" y="3037356"/>
            <a:ext cx="1758185" cy="1758181"/>
          </a:xfrm>
          <a:prstGeom prst="pie">
            <a:avLst>
              <a:gd name="adj1" fmla="val 21571990"/>
              <a:gd name="adj2" fmla="val 16218624"/>
            </a:avLst>
          </a:prstGeom>
          <a:solidFill>
            <a:srgbClr val="FFC100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ID" dirty="0"/>
          </a:p>
        </p:txBody>
      </p:sp>
      <p:sp>
        <p:nvSpPr>
          <p:cNvPr id="14" name="Partial Circle 13">
            <a:extLst>
              <a:ext uri="{FF2B5EF4-FFF2-40B4-BE49-F238E27FC236}">
                <a16:creationId xmlns:a16="http://schemas.microsoft.com/office/drawing/2014/main" id="{561663A9-80CF-47CD-8B2D-610EB7972546}"/>
              </a:ext>
            </a:extLst>
          </p:cNvPr>
          <p:cNvSpPr/>
          <p:nvPr userDrawn="1"/>
        </p:nvSpPr>
        <p:spPr>
          <a:xfrm rot="5400000" flipH="1">
            <a:off x="2681964" y="1470955"/>
            <a:ext cx="1758185" cy="1758181"/>
          </a:xfrm>
          <a:prstGeom prst="pie">
            <a:avLst>
              <a:gd name="adj1" fmla="val 5371281"/>
              <a:gd name="adj2" fmla="val 16200000"/>
            </a:avLst>
          </a:prstGeom>
          <a:solidFill>
            <a:srgbClr val="FFC100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ID" dirty="0"/>
          </a:p>
        </p:txBody>
      </p:sp>
      <p:sp>
        <p:nvSpPr>
          <p:cNvPr id="15" name="Partial Circle 14">
            <a:extLst>
              <a:ext uri="{FF2B5EF4-FFF2-40B4-BE49-F238E27FC236}">
                <a16:creationId xmlns:a16="http://schemas.microsoft.com/office/drawing/2014/main" id="{3E635E86-44E5-4158-B5CD-731C4016A3DB}"/>
              </a:ext>
            </a:extLst>
          </p:cNvPr>
          <p:cNvSpPr/>
          <p:nvPr userDrawn="1"/>
        </p:nvSpPr>
        <p:spPr>
          <a:xfrm flipH="1">
            <a:off x="4252726" y="1479144"/>
            <a:ext cx="1758185" cy="1758181"/>
          </a:xfrm>
          <a:prstGeom prst="pie">
            <a:avLst>
              <a:gd name="adj1" fmla="val 5327598"/>
              <a:gd name="adj2" fmla="val 42705"/>
            </a:avLst>
          </a:prstGeom>
          <a:solidFill>
            <a:srgbClr val="FFC100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ID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48DC5180-29FF-4C85-95E2-5FEEAA42581B}"/>
              </a:ext>
            </a:extLst>
          </p:cNvPr>
          <p:cNvSpPr/>
          <p:nvPr userDrawn="1"/>
        </p:nvSpPr>
        <p:spPr>
          <a:xfrm flipH="1">
            <a:off x="4432131" y="1662643"/>
            <a:ext cx="1399373" cy="1399370"/>
          </a:xfrm>
          <a:custGeom>
            <a:avLst/>
            <a:gdLst>
              <a:gd name="connsiteX0" fmla="*/ 377514 w 742950"/>
              <a:gd name="connsiteY0" fmla="*/ 4455 h 742950"/>
              <a:gd name="connsiteX1" fmla="*/ 741628 w 742950"/>
              <a:gd name="connsiteY1" fmla="*/ 378443 h 742950"/>
              <a:gd name="connsiteX2" fmla="*/ 368581 w 742950"/>
              <a:gd name="connsiteY2" fmla="*/ 743521 h 742950"/>
              <a:gd name="connsiteX3" fmla="*/ 4466 w 742950"/>
              <a:gd name="connsiteY3" fmla="*/ 369533 h 742950"/>
              <a:gd name="connsiteX4" fmla="*/ 377514 w 742950"/>
              <a:gd name="connsiteY4" fmla="*/ 4455 h 742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2950" h="742950">
                <a:moveTo>
                  <a:pt x="377514" y="4455"/>
                </a:moveTo>
                <a:cubicBezTo>
                  <a:pt x="581075" y="6915"/>
                  <a:pt x="744095" y="174356"/>
                  <a:pt x="741628" y="378443"/>
                </a:cubicBezTo>
                <a:cubicBezTo>
                  <a:pt x="739161" y="582531"/>
                  <a:pt x="572142" y="745982"/>
                  <a:pt x="368581" y="743521"/>
                </a:cubicBezTo>
                <a:cubicBezTo>
                  <a:pt x="165019" y="741061"/>
                  <a:pt x="2000" y="573621"/>
                  <a:pt x="4466" y="369533"/>
                </a:cubicBezTo>
                <a:cubicBezTo>
                  <a:pt x="6933" y="165446"/>
                  <a:pt x="173952" y="1995"/>
                  <a:pt x="377514" y="4455"/>
                </a:cubicBezTo>
                <a:close/>
              </a:path>
            </a:pathLst>
          </a:custGeom>
          <a:solidFill>
            <a:srgbClr val="FFFFFF"/>
          </a:solidFill>
          <a:ln w="9525" cap="flat">
            <a:noFill/>
            <a:prstDash val="solid"/>
            <a:miter/>
          </a:ln>
          <a:effectLst>
            <a:outerShdw blurRad="101600" dist="38100" dir="3600000" algn="tl" rotWithShape="0">
              <a:prstClr val="black">
                <a:alpha val="30000"/>
              </a:prstClr>
            </a:outerShdw>
          </a:effectLst>
        </p:spPr>
        <p:txBody>
          <a:bodyPr rtlCol="0" anchor="ctr"/>
          <a:lstStyle/>
          <a:p>
            <a:endParaRPr lang="en-ID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A5EBB5A4-B398-480E-8D9F-3D960C6BAF81}"/>
              </a:ext>
            </a:extLst>
          </p:cNvPr>
          <p:cNvSpPr/>
          <p:nvPr userDrawn="1"/>
        </p:nvSpPr>
        <p:spPr>
          <a:xfrm flipH="1">
            <a:off x="2861370" y="1654453"/>
            <a:ext cx="1399373" cy="1399370"/>
          </a:xfrm>
          <a:custGeom>
            <a:avLst/>
            <a:gdLst>
              <a:gd name="connsiteX0" fmla="*/ 377514 w 742950"/>
              <a:gd name="connsiteY0" fmla="*/ 4455 h 742950"/>
              <a:gd name="connsiteX1" fmla="*/ 741628 w 742950"/>
              <a:gd name="connsiteY1" fmla="*/ 378443 h 742950"/>
              <a:gd name="connsiteX2" fmla="*/ 368581 w 742950"/>
              <a:gd name="connsiteY2" fmla="*/ 743521 h 742950"/>
              <a:gd name="connsiteX3" fmla="*/ 4466 w 742950"/>
              <a:gd name="connsiteY3" fmla="*/ 369533 h 742950"/>
              <a:gd name="connsiteX4" fmla="*/ 377514 w 742950"/>
              <a:gd name="connsiteY4" fmla="*/ 4455 h 742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2950" h="742950">
                <a:moveTo>
                  <a:pt x="377514" y="4455"/>
                </a:moveTo>
                <a:cubicBezTo>
                  <a:pt x="581075" y="6915"/>
                  <a:pt x="744095" y="174356"/>
                  <a:pt x="741628" y="378443"/>
                </a:cubicBezTo>
                <a:cubicBezTo>
                  <a:pt x="739161" y="582531"/>
                  <a:pt x="572142" y="745982"/>
                  <a:pt x="368581" y="743521"/>
                </a:cubicBezTo>
                <a:cubicBezTo>
                  <a:pt x="165019" y="741061"/>
                  <a:pt x="2000" y="573621"/>
                  <a:pt x="4466" y="369533"/>
                </a:cubicBezTo>
                <a:cubicBezTo>
                  <a:pt x="6933" y="165446"/>
                  <a:pt x="173952" y="1995"/>
                  <a:pt x="377514" y="4455"/>
                </a:cubicBezTo>
                <a:close/>
              </a:path>
            </a:pathLst>
          </a:custGeom>
          <a:solidFill>
            <a:srgbClr val="FFFFFF"/>
          </a:solidFill>
          <a:ln w="9525" cap="flat">
            <a:noFill/>
            <a:prstDash val="solid"/>
            <a:miter/>
          </a:ln>
          <a:effectLst>
            <a:outerShdw blurRad="101600" dist="38100" dir="3600000" algn="tl" rotWithShape="0">
              <a:prstClr val="black">
                <a:alpha val="30000"/>
              </a:prstClr>
            </a:outerShdw>
          </a:effectLst>
        </p:spPr>
        <p:txBody>
          <a:bodyPr rtlCol="0" anchor="ctr"/>
          <a:lstStyle/>
          <a:p>
            <a:endParaRPr lang="en-ID" dirty="0"/>
          </a:p>
        </p:txBody>
      </p:sp>
      <p:sp>
        <p:nvSpPr>
          <p:cNvPr id="18" name="Partial Circle 17">
            <a:extLst>
              <a:ext uri="{FF2B5EF4-FFF2-40B4-BE49-F238E27FC236}">
                <a16:creationId xmlns:a16="http://schemas.microsoft.com/office/drawing/2014/main" id="{B7930FDC-A97C-4012-BCA8-C2712D48DBC9}"/>
              </a:ext>
            </a:extLst>
          </p:cNvPr>
          <p:cNvSpPr/>
          <p:nvPr userDrawn="1"/>
        </p:nvSpPr>
        <p:spPr>
          <a:xfrm rot="16200000" flipH="1">
            <a:off x="5806673" y="3037356"/>
            <a:ext cx="1758185" cy="1758181"/>
          </a:xfrm>
          <a:prstGeom prst="pie">
            <a:avLst>
              <a:gd name="adj1" fmla="val 5382876"/>
              <a:gd name="adj2" fmla="val 16200000"/>
            </a:avLst>
          </a:prstGeom>
          <a:solidFill>
            <a:srgbClr val="FFC100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ID" dirty="0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6283EE4D-201C-4163-9B78-2657357DF576}"/>
              </a:ext>
            </a:extLst>
          </p:cNvPr>
          <p:cNvSpPr/>
          <p:nvPr userDrawn="1"/>
        </p:nvSpPr>
        <p:spPr>
          <a:xfrm flipH="1">
            <a:off x="4415577" y="3220854"/>
            <a:ext cx="1399373" cy="1399370"/>
          </a:xfrm>
          <a:custGeom>
            <a:avLst/>
            <a:gdLst>
              <a:gd name="connsiteX0" fmla="*/ 377514 w 742950"/>
              <a:gd name="connsiteY0" fmla="*/ 4455 h 742950"/>
              <a:gd name="connsiteX1" fmla="*/ 741628 w 742950"/>
              <a:gd name="connsiteY1" fmla="*/ 378443 h 742950"/>
              <a:gd name="connsiteX2" fmla="*/ 368581 w 742950"/>
              <a:gd name="connsiteY2" fmla="*/ 743521 h 742950"/>
              <a:gd name="connsiteX3" fmla="*/ 4466 w 742950"/>
              <a:gd name="connsiteY3" fmla="*/ 369533 h 742950"/>
              <a:gd name="connsiteX4" fmla="*/ 377514 w 742950"/>
              <a:gd name="connsiteY4" fmla="*/ 4455 h 742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2950" h="742950">
                <a:moveTo>
                  <a:pt x="377514" y="4455"/>
                </a:moveTo>
                <a:cubicBezTo>
                  <a:pt x="581075" y="6915"/>
                  <a:pt x="744095" y="174356"/>
                  <a:pt x="741628" y="378443"/>
                </a:cubicBezTo>
                <a:cubicBezTo>
                  <a:pt x="739161" y="582531"/>
                  <a:pt x="572142" y="745982"/>
                  <a:pt x="368581" y="743521"/>
                </a:cubicBezTo>
                <a:cubicBezTo>
                  <a:pt x="165019" y="741061"/>
                  <a:pt x="2000" y="573621"/>
                  <a:pt x="4466" y="369533"/>
                </a:cubicBezTo>
                <a:cubicBezTo>
                  <a:pt x="6933" y="165446"/>
                  <a:pt x="173952" y="1995"/>
                  <a:pt x="377514" y="4455"/>
                </a:cubicBezTo>
                <a:close/>
              </a:path>
            </a:pathLst>
          </a:custGeom>
          <a:solidFill>
            <a:srgbClr val="FFFFFF"/>
          </a:solidFill>
          <a:ln w="9525" cap="flat">
            <a:noFill/>
            <a:prstDash val="solid"/>
            <a:miter/>
          </a:ln>
          <a:effectLst>
            <a:outerShdw blurRad="101600" dist="38100" dir="3600000" algn="tl" rotWithShape="0">
              <a:prstClr val="black">
                <a:alpha val="30000"/>
              </a:prstClr>
            </a:outerShdw>
          </a:effectLst>
        </p:spPr>
        <p:txBody>
          <a:bodyPr rtlCol="0" anchor="ctr"/>
          <a:lstStyle/>
          <a:p>
            <a:endParaRPr lang="en-ID" dirty="0"/>
          </a:p>
        </p:txBody>
      </p:sp>
      <p:sp>
        <p:nvSpPr>
          <p:cNvPr id="20" name="Partial Circle 19">
            <a:extLst>
              <a:ext uri="{FF2B5EF4-FFF2-40B4-BE49-F238E27FC236}">
                <a16:creationId xmlns:a16="http://schemas.microsoft.com/office/drawing/2014/main" id="{27EB4820-C419-4C4F-988C-43155DD2E6B3}"/>
              </a:ext>
            </a:extLst>
          </p:cNvPr>
          <p:cNvSpPr/>
          <p:nvPr userDrawn="1"/>
        </p:nvSpPr>
        <p:spPr>
          <a:xfrm rot="5400000" flipH="1">
            <a:off x="7377174" y="3037356"/>
            <a:ext cx="1758185" cy="1758181"/>
          </a:xfrm>
          <a:prstGeom prst="pie">
            <a:avLst>
              <a:gd name="adj1" fmla="val 5382876"/>
              <a:gd name="adj2" fmla="val 10798058"/>
            </a:avLst>
          </a:prstGeom>
          <a:solidFill>
            <a:srgbClr val="FFC100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ID" dirty="0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0FE6817F-C503-4DBF-860C-A1CE1A815D1F}"/>
              </a:ext>
            </a:extLst>
          </p:cNvPr>
          <p:cNvSpPr/>
          <p:nvPr userDrawn="1"/>
        </p:nvSpPr>
        <p:spPr>
          <a:xfrm flipH="1">
            <a:off x="5986078" y="3220854"/>
            <a:ext cx="1399373" cy="1399370"/>
          </a:xfrm>
          <a:custGeom>
            <a:avLst/>
            <a:gdLst>
              <a:gd name="connsiteX0" fmla="*/ 377514 w 742950"/>
              <a:gd name="connsiteY0" fmla="*/ 4455 h 742950"/>
              <a:gd name="connsiteX1" fmla="*/ 741628 w 742950"/>
              <a:gd name="connsiteY1" fmla="*/ 378443 h 742950"/>
              <a:gd name="connsiteX2" fmla="*/ 368581 w 742950"/>
              <a:gd name="connsiteY2" fmla="*/ 743521 h 742950"/>
              <a:gd name="connsiteX3" fmla="*/ 4466 w 742950"/>
              <a:gd name="connsiteY3" fmla="*/ 369533 h 742950"/>
              <a:gd name="connsiteX4" fmla="*/ 377514 w 742950"/>
              <a:gd name="connsiteY4" fmla="*/ 4455 h 742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2950" h="742950">
                <a:moveTo>
                  <a:pt x="377514" y="4455"/>
                </a:moveTo>
                <a:cubicBezTo>
                  <a:pt x="581075" y="6915"/>
                  <a:pt x="744095" y="174356"/>
                  <a:pt x="741628" y="378443"/>
                </a:cubicBezTo>
                <a:cubicBezTo>
                  <a:pt x="739161" y="582531"/>
                  <a:pt x="572142" y="745982"/>
                  <a:pt x="368581" y="743521"/>
                </a:cubicBezTo>
                <a:cubicBezTo>
                  <a:pt x="165019" y="741061"/>
                  <a:pt x="2000" y="573621"/>
                  <a:pt x="4466" y="369533"/>
                </a:cubicBezTo>
                <a:cubicBezTo>
                  <a:pt x="6933" y="165446"/>
                  <a:pt x="173952" y="1995"/>
                  <a:pt x="377514" y="4455"/>
                </a:cubicBezTo>
                <a:close/>
              </a:path>
            </a:pathLst>
          </a:custGeom>
          <a:solidFill>
            <a:srgbClr val="FFFFFF"/>
          </a:solidFill>
          <a:ln w="9525" cap="flat">
            <a:noFill/>
            <a:prstDash val="solid"/>
            <a:miter/>
          </a:ln>
          <a:effectLst>
            <a:outerShdw blurRad="101600" dist="38100" dir="3600000" algn="tl" rotWithShape="0">
              <a:prstClr val="black">
                <a:alpha val="30000"/>
              </a:prstClr>
            </a:outerShdw>
          </a:effectLst>
        </p:spPr>
        <p:txBody>
          <a:bodyPr rtlCol="0" anchor="ctr"/>
          <a:lstStyle/>
          <a:p>
            <a:endParaRPr lang="en-ID" dirty="0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7D7C7253-13E5-47F1-8339-B7F679B8B22A}"/>
              </a:ext>
            </a:extLst>
          </p:cNvPr>
          <p:cNvSpPr/>
          <p:nvPr userDrawn="1"/>
        </p:nvSpPr>
        <p:spPr>
          <a:xfrm flipH="1">
            <a:off x="4666029" y="3471305"/>
            <a:ext cx="898470" cy="898468"/>
          </a:xfrm>
          <a:custGeom>
            <a:avLst/>
            <a:gdLst>
              <a:gd name="connsiteX0" fmla="*/ 377514 w 742950"/>
              <a:gd name="connsiteY0" fmla="*/ 4455 h 742950"/>
              <a:gd name="connsiteX1" fmla="*/ 741628 w 742950"/>
              <a:gd name="connsiteY1" fmla="*/ 378443 h 742950"/>
              <a:gd name="connsiteX2" fmla="*/ 368581 w 742950"/>
              <a:gd name="connsiteY2" fmla="*/ 743521 h 742950"/>
              <a:gd name="connsiteX3" fmla="*/ 4466 w 742950"/>
              <a:gd name="connsiteY3" fmla="*/ 369533 h 742950"/>
              <a:gd name="connsiteX4" fmla="*/ 377514 w 742950"/>
              <a:gd name="connsiteY4" fmla="*/ 4455 h 742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2950" h="742950">
                <a:moveTo>
                  <a:pt x="377514" y="4455"/>
                </a:moveTo>
                <a:cubicBezTo>
                  <a:pt x="581075" y="6915"/>
                  <a:pt x="744095" y="174356"/>
                  <a:pt x="741628" y="378443"/>
                </a:cubicBezTo>
                <a:cubicBezTo>
                  <a:pt x="739161" y="582531"/>
                  <a:pt x="572142" y="745982"/>
                  <a:pt x="368581" y="743521"/>
                </a:cubicBezTo>
                <a:cubicBezTo>
                  <a:pt x="165019" y="741061"/>
                  <a:pt x="2000" y="573621"/>
                  <a:pt x="4466" y="369533"/>
                </a:cubicBezTo>
                <a:cubicBezTo>
                  <a:pt x="6933" y="165446"/>
                  <a:pt x="173952" y="1995"/>
                  <a:pt x="377514" y="4455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9525" cap="flat">
            <a:noFill/>
            <a:prstDash val="solid"/>
            <a:miter/>
          </a:ln>
          <a:effectLst>
            <a:innerShdw blurRad="139700" dist="101600" dir="16200000">
              <a:prstClr val="black">
                <a:alpha val="30000"/>
              </a:prstClr>
            </a:innerShdw>
          </a:effectLst>
        </p:spPr>
        <p:txBody>
          <a:bodyPr rtlCol="0" anchor="ctr"/>
          <a:lstStyle/>
          <a:p>
            <a:endParaRPr lang="en-ID" dirty="0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7F16B66-A949-45BF-AC96-7F7124684A3A}"/>
              </a:ext>
            </a:extLst>
          </p:cNvPr>
          <p:cNvSpPr/>
          <p:nvPr userDrawn="1"/>
        </p:nvSpPr>
        <p:spPr>
          <a:xfrm flipH="1">
            <a:off x="6236530" y="3471305"/>
            <a:ext cx="898470" cy="898468"/>
          </a:xfrm>
          <a:custGeom>
            <a:avLst/>
            <a:gdLst>
              <a:gd name="connsiteX0" fmla="*/ 377514 w 742950"/>
              <a:gd name="connsiteY0" fmla="*/ 4455 h 742950"/>
              <a:gd name="connsiteX1" fmla="*/ 741628 w 742950"/>
              <a:gd name="connsiteY1" fmla="*/ 378443 h 742950"/>
              <a:gd name="connsiteX2" fmla="*/ 368581 w 742950"/>
              <a:gd name="connsiteY2" fmla="*/ 743521 h 742950"/>
              <a:gd name="connsiteX3" fmla="*/ 4466 w 742950"/>
              <a:gd name="connsiteY3" fmla="*/ 369533 h 742950"/>
              <a:gd name="connsiteX4" fmla="*/ 377514 w 742950"/>
              <a:gd name="connsiteY4" fmla="*/ 4455 h 742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2950" h="742950">
                <a:moveTo>
                  <a:pt x="377514" y="4455"/>
                </a:moveTo>
                <a:cubicBezTo>
                  <a:pt x="581075" y="6915"/>
                  <a:pt x="744095" y="174356"/>
                  <a:pt x="741628" y="378443"/>
                </a:cubicBezTo>
                <a:cubicBezTo>
                  <a:pt x="739161" y="582531"/>
                  <a:pt x="572142" y="745982"/>
                  <a:pt x="368581" y="743521"/>
                </a:cubicBezTo>
                <a:cubicBezTo>
                  <a:pt x="165019" y="741061"/>
                  <a:pt x="2000" y="573621"/>
                  <a:pt x="4466" y="369533"/>
                </a:cubicBezTo>
                <a:cubicBezTo>
                  <a:pt x="6933" y="165446"/>
                  <a:pt x="173952" y="1995"/>
                  <a:pt x="377514" y="4455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9525" cap="flat">
            <a:noFill/>
            <a:prstDash val="solid"/>
            <a:miter/>
          </a:ln>
          <a:effectLst>
            <a:innerShdw blurRad="139700" dist="101600" dir="16200000">
              <a:prstClr val="black">
                <a:alpha val="30000"/>
              </a:prstClr>
            </a:innerShdw>
          </a:effectLst>
        </p:spPr>
        <p:txBody>
          <a:bodyPr rtlCol="0" anchor="ctr"/>
          <a:lstStyle/>
          <a:p>
            <a:endParaRPr lang="en-ID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74C591B7-D439-426B-A08D-2187A186A4E3}"/>
              </a:ext>
            </a:extLst>
          </p:cNvPr>
          <p:cNvSpPr/>
          <p:nvPr userDrawn="1"/>
        </p:nvSpPr>
        <p:spPr>
          <a:xfrm flipH="1">
            <a:off x="4682583" y="1909044"/>
            <a:ext cx="898470" cy="898468"/>
          </a:xfrm>
          <a:custGeom>
            <a:avLst/>
            <a:gdLst>
              <a:gd name="connsiteX0" fmla="*/ 377514 w 742950"/>
              <a:gd name="connsiteY0" fmla="*/ 4455 h 742950"/>
              <a:gd name="connsiteX1" fmla="*/ 741628 w 742950"/>
              <a:gd name="connsiteY1" fmla="*/ 378443 h 742950"/>
              <a:gd name="connsiteX2" fmla="*/ 368581 w 742950"/>
              <a:gd name="connsiteY2" fmla="*/ 743521 h 742950"/>
              <a:gd name="connsiteX3" fmla="*/ 4466 w 742950"/>
              <a:gd name="connsiteY3" fmla="*/ 369533 h 742950"/>
              <a:gd name="connsiteX4" fmla="*/ 377514 w 742950"/>
              <a:gd name="connsiteY4" fmla="*/ 4455 h 742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2950" h="742950">
                <a:moveTo>
                  <a:pt x="377514" y="4455"/>
                </a:moveTo>
                <a:cubicBezTo>
                  <a:pt x="581075" y="6915"/>
                  <a:pt x="744095" y="174356"/>
                  <a:pt x="741628" y="378443"/>
                </a:cubicBezTo>
                <a:cubicBezTo>
                  <a:pt x="739161" y="582531"/>
                  <a:pt x="572142" y="745982"/>
                  <a:pt x="368581" y="743521"/>
                </a:cubicBezTo>
                <a:cubicBezTo>
                  <a:pt x="165019" y="741061"/>
                  <a:pt x="2000" y="573621"/>
                  <a:pt x="4466" y="369533"/>
                </a:cubicBezTo>
                <a:cubicBezTo>
                  <a:pt x="6933" y="165446"/>
                  <a:pt x="173952" y="1995"/>
                  <a:pt x="377514" y="4455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9525" cap="flat">
            <a:noFill/>
            <a:prstDash val="solid"/>
            <a:miter/>
          </a:ln>
          <a:effectLst>
            <a:innerShdw blurRad="139700" dist="101600" dir="16200000">
              <a:prstClr val="black">
                <a:alpha val="30000"/>
              </a:prstClr>
            </a:innerShdw>
          </a:effectLst>
        </p:spPr>
        <p:txBody>
          <a:bodyPr rtlCol="0" anchor="ctr"/>
          <a:lstStyle/>
          <a:p>
            <a:endParaRPr lang="en-ID" dirty="0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D02C346B-880E-4219-B187-9DF37D6133EC}"/>
              </a:ext>
            </a:extLst>
          </p:cNvPr>
          <p:cNvSpPr/>
          <p:nvPr userDrawn="1"/>
        </p:nvSpPr>
        <p:spPr>
          <a:xfrm flipH="1">
            <a:off x="7556580" y="3220854"/>
            <a:ext cx="1399373" cy="1399370"/>
          </a:xfrm>
          <a:custGeom>
            <a:avLst/>
            <a:gdLst>
              <a:gd name="connsiteX0" fmla="*/ 377514 w 742950"/>
              <a:gd name="connsiteY0" fmla="*/ 4455 h 742950"/>
              <a:gd name="connsiteX1" fmla="*/ 741628 w 742950"/>
              <a:gd name="connsiteY1" fmla="*/ 378443 h 742950"/>
              <a:gd name="connsiteX2" fmla="*/ 368581 w 742950"/>
              <a:gd name="connsiteY2" fmla="*/ 743521 h 742950"/>
              <a:gd name="connsiteX3" fmla="*/ 4466 w 742950"/>
              <a:gd name="connsiteY3" fmla="*/ 369533 h 742950"/>
              <a:gd name="connsiteX4" fmla="*/ 377514 w 742950"/>
              <a:gd name="connsiteY4" fmla="*/ 4455 h 742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2950" h="742950">
                <a:moveTo>
                  <a:pt x="377514" y="4455"/>
                </a:moveTo>
                <a:cubicBezTo>
                  <a:pt x="581075" y="6915"/>
                  <a:pt x="744095" y="174356"/>
                  <a:pt x="741628" y="378443"/>
                </a:cubicBezTo>
                <a:cubicBezTo>
                  <a:pt x="739161" y="582531"/>
                  <a:pt x="572142" y="745982"/>
                  <a:pt x="368581" y="743521"/>
                </a:cubicBezTo>
                <a:cubicBezTo>
                  <a:pt x="165019" y="741061"/>
                  <a:pt x="2000" y="573621"/>
                  <a:pt x="4466" y="369533"/>
                </a:cubicBezTo>
                <a:cubicBezTo>
                  <a:pt x="6933" y="165446"/>
                  <a:pt x="173952" y="1995"/>
                  <a:pt x="377514" y="4455"/>
                </a:cubicBezTo>
                <a:close/>
              </a:path>
            </a:pathLst>
          </a:custGeom>
          <a:solidFill>
            <a:srgbClr val="FFFFFF"/>
          </a:solidFill>
          <a:ln w="9525" cap="flat">
            <a:noFill/>
            <a:prstDash val="solid"/>
            <a:miter/>
          </a:ln>
          <a:effectLst>
            <a:outerShdw blurRad="101600" dist="38100" dir="3600000" algn="tl" rotWithShape="0">
              <a:prstClr val="black">
                <a:alpha val="30000"/>
              </a:prstClr>
            </a:outerShdw>
          </a:effectLst>
        </p:spPr>
        <p:txBody>
          <a:bodyPr rtlCol="0" anchor="ctr"/>
          <a:lstStyle/>
          <a:p>
            <a:endParaRPr lang="en-ID" dirty="0"/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F3AAB150-F45E-4001-82EC-413E5AD78E7C}"/>
              </a:ext>
            </a:extLst>
          </p:cNvPr>
          <p:cNvSpPr/>
          <p:nvPr userDrawn="1"/>
        </p:nvSpPr>
        <p:spPr>
          <a:xfrm flipH="1">
            <a:off x="7807032" y="3471305"/>
            <a:ext cx="898470" cy="898468"/>
          </a:xfrm>
          <a:custGeom>
            <a:avLst/>
            <a:gdLst>
              <a:gd name="connsiteX0" fmla="*/ 377514 w 742950"/>
              <a:gd name="connsiteY0" fmla="*/ 4455 h 742950"/>
              <a:gd name="connsiteX1" fmla="*/ 741628 w 742950"/>
              <a:gd name="connsiteY1" fmla="*/ 378443 h 742950"/>
              <a:gd name="connsiteX2" fmla="*/ 368581 w 742950"/>
              <a:gd name="connsiteY2" fmla="*/ 743521 h 742950"/>
              <a:gd name="connsiteX3" fmla="*/ 4466 w 742950"/>
              <a:gd name="connsiteY3" fmla="*/ 369533 h 742950"/>
              <a:gd name="connsiteX4" fmla="*/ 377514 w 742950"/>
              <a:gd name="connsiteY4" fmla="*/ 4455 h 742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2950" h="742950">
                <a:moveTo>
                  <a:pt x="377514" y="4455"/>
                </a:moveTo>
                <a:cubicBezTo>
                  <a:pt x="581075" y="6915"/>
                  <a:pt x="744095" y="174356"/>
                  <a:pt x="741628" y="378443"/>
                </a:cubicBezTo>
                <a:cubicBezTo>
                  <a:pt x="739161" y="582531"/>
                  <a:pt x="572142" y="745982"/>
                  <a:pt x="368581" y="743521"/>
                </a:cubicBezTo>
                <a:cubicBezTo>
                  <a:pt x="165019" y="741061"/>
                  <a:pt x="2000" y="573621"/>
                  <a:pt x="4466" y="369533"/>
                </a:cubicBezTo>
                <a:cubicBezTo>
                  <a:pt x="6933" y="165446"/>
                  <a:pt x="173952" y="1995"/>
                  <a:pt x="377514" y="4455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9525" cap="flat">
            <a:noFill/>
            <a:prstDash val="solid"/>
            <a:miter/>
          </a:ln>
          <a:effectLst>
            <a:innerShdw blurRad="139700" dist="101600" dir="16200000">
              <a:prstClr val="black">
                <a:alpha val="30000"/>
              </a:prstClr>
            </a:innerShdw>
          </a:effectLst>
        </p:spPr>
        <p:txBody>
          <a:bodyPr rtlCol="0" anchor="ctr"/>
          <a:lstStyle/>
          <a:p>
            <a:endParaRPr lang="en-ID" dirty="0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DBB6776-CBC4-4D11-B2A1-6EAD96B624CB}"/>
              </a:ext>
            </a:extLst>
          </p:cNvPr>
          <p:cNvSpPr/>
          <p:nvPr userDrawn="1"/>
        </p:nvSpPr>
        <p:spPr>
          <a:xfrm flipH="1">
            <a:off x="3111821" y="1904904"/>
            <a:ext cx="898470" cy="898468"/>
          </a:xfrm>
          <a:custGeom>
            <a:avLst/>
            <a:gdLst>
              <a:gd name="connsiteX0" fmla="*/ 377514 w 742950"/>
              <a:gd name="connsiteY0" fmla="*/ 4455 h 742950"/>
              <a:gd name="connsiteX1" fmla="*/ 741628 w 742950"/>
              <a:gd name="connsiteY1" fmla="*/ 378443 h 742950"/>
              <a:gd name="connsiteX2" fmla="*/ 368581 w 742950"/>
              <a:gd name="connsiteY2" fmla="*/ 743521 h 742950"/>
              <a:gd name="connsiteX3" fmla="*/ 4466 w 742950"/>
              <a:gd name="connsiteY3" fmla="*/ 369533 h 742950"/>
              <a:gd name="connsiteX4" fmla="*/ 377514 w 742950"/>
              <a:gd name="connsiteY4" fmla="*/ 4455 h 742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2950" h="742950">
                <a:moveTo>
                  <a:pt x="377514" y="4455"/>
                </a:moveTo>
                <a:cubicBezTo>
                  <a:pt x="581075" y="6915"/>
                  <a:pt x="744095" y="174356"/>
                  <a:pt x="741628" y="378443"/>
                </a:cubicBezTo>
                <a:cubicBezTo>
                  <a:pt x="739161" y="582531"/>
                  <a:pt x="572142" y="745982"/>
                  <a:pt x="368581" y="743521"/>
                </a:cubicBezTo>
                <a:cubicBezTo>
                  <a:pt x="165019" y="741061"/>
                  <a:pt x="2000" y="573621"/>
                  <a:pt x="4466" y="369533"/>
                </a:cubicBezTo>
                <a:cubicBezTo>
                  <a:pt x="6933" y="165446"/>
                  <a:pt x="173952" y="1995"/>
                  <a:pt x="377514" y="4455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9525" cap="flat">
            <a:noFill/>
            <a:prstDash val="solid"/>
            <a:miter/>
          </a:ln>
          <a:effectLst>
            <a:innerShdw blurRad="139700" dist="101600" dir="16200000">
              <a:prstClr val="black">
                <a:alpha val="30000"/>
              </a:prstClr>
            </a:innerShdw>
          </a:effectLst>
        </p:spPr>
        <p:txBody>
          <a:bodyPr rtlCol="0" anchor="ctr"/>
          <a:lstStyle/>
          <a:p>
            <a:endParaRPr lang="en-ID" dirty="0"/>
          </a:p>
        </p:txBody>
      </p:sp>
      <p:sp>
        <p:nvSpPr>
          <p:cNvPr id="28" name="Text Placeholder 19">
            <a:extLst>
              <a:ext uri="{FF2B5EF4-FFF2-40B4-BE49-F238E27FC236}">
                <a16:creationId xmlns:a16="http://schemas.microsoft.com/office/drawing/2014/main" id="{CE42759B-7BD5-4A2B-B26B-9DDF65A6A4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432535" y="3371462"/>
            <a:ext cx="1733258" cy="369887"/>
          </a:xfrm>
        </p:spPr>
        <p:txBody>
          <a:bodyPr>
            <a:noAutofit/>
          </a:bodyPr>
          <a:lstStyle>
            <a:lvl1pPr marL="0" indent="0">
              <a:buNone/>
              <a:defRPr sz="1600" b="1">
                <a:solidFill>
                  <a:srgbClr val="FFC100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29" name="Text Placeholder 19">
            <a:extLst>
              <a:ext uri="{FF2B5EF4-FFF2-40B4-BE49-F238E27FC236}">
                <a16:creationId xmlns:a16="http://schemas.microsoft.com/office/drawing/2014/main" id="{AB6A8F0C-ADAA-4C85-9DB5-6589EDAFE03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432534" y="3777862"/>
            <a:ext cx="2000357" cy="369887"/>
          </a:xfrm>
        </p:spPr>
        <p:txBody>
          <a:bodyPr>
            <a:noAutofit/>
          </a:bodyPr>
          <a:lstStyle>
            <a:lvl1pPr marL="0" indent="0">
              <a:buNone/>
              <a:defRPr sz="16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30" name="Text Placeholder 19">
            <a:extLst>
              <a:ext uri="{FF2B5EF4-FFF2-40B4-BE49-F238E27FC236}">
                <a16:creationId xmlns:a16="http://schemas.microsoft.com/office/drawing/2014/main" id="{09A16FA2-7040-4BB8-AE14-C61418EBD93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372898" y="4996474"/>
            <a:ext cx="1733258" cy="369887"/>
          </a:xfrm>
        </p:spPr>
        <p:txBody>
          <a:bodyPr>
            <a:noAutofit/>
          </a:bodyPr>
          <a:lstStyle>
            <a:lvl1pPr marL="0" indent="0">
              <a:buNone/>
              <a:defRPr sz="1600" b="1">
                <a:solidFill>
                  <a:srgbClr val="FFC100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31" name="Text Placeholder 19">
            <a:extLst>
              <a:ext uri="{FF2B5EF4-FFF2-40B4-BE49-F238E27FC236}">
                <a16:creationId xmlns:a16="http://schemas.microsoft.com/office/drawing/2014/main" id="{082A9B8C-4C5B-472E-B645-2A6E9086CDF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372897" y="5402874"/>
            <a:ext cx="2000357" cy="369887"/>
          </a:xfrm>
        </p:spPr>
        <p:txBody>
          <a:bodyPr>
            <a:noAutofit/>
          </a:bodyPr>
          <a:lstStyle>
            <a:lvl1pPr marL="0" indent="0">
              <a:buNone/>
              <a:defRPr sz="16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32" name="Text Placeholder 19">
            <a:extLst>
              <a:ext uri="{FF2B5EF4-FFF2-40B4-BE49-F238E27FC236}">
                <a16:creationId xmlns:a16="http://schemas.microsoft.com/office/drawing/2014/main" id="{24A1FA0C-9058-4E0B-8184-809198EFC589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372898" y="1662643"/>
            <a:ext cx="1733258" cy="369887"/>
          </a:xfrm>
        </p:spPr>
        <p:txBody>
          <a:bodyPr>
            <a:noAutofit/>
          </a:bodyPr>
          <a:lstStyle>
            <a:lvl1pPr marL="0" indent="0">
              <a:buNone/>
              <a:defRPr sz="1600" b="1">
                <a:solidFill>
                  <a:srgbClr val="FFC100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33" name="Text Placeholder 19">
            <a:extLst>
              <a:ext uri="{FF2B5EF4-FFF2-40B4-BE49-F238E27FC236}">
                <a16:creationId xmlns:a16="http://schemas.microsoft.com/office/drawing/2014/main" id="{D4C586F3-A5D4-4246-BD12-6E6A87984FAE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372897" y="2069043"/>
            <a:ext cx="2000357" cy="369887"/>
          </a:xfrm>
        </p:spPr>
        <p:txBody>
          <a:bodyPr>
            <a:noAutofit/>
          </a:bodyPr>
          <a:lstStyle>
            <a:lvl1pPr marL="0" indent="0">
              <a:buNone/>
              <a:defRPr sz="16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34" name="Text Placeholder 19">
            <a:extLst>
              <a:ext uri="{FF2B5EF4-FFF2-40B4-BE49-F238E27FC236}">
                <a16:creationId xmlns:a16="http://schemas.microsoft.com/office/drawing/2014/main" id="{2E054031-3859-4640-9F3D-8E3AF2CDA9E0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158750" y="3371462"/>
            <a:ext cx="1733258" cy="369887"/>
          </a:xfrm>
        </p:spPr>
        <p:txBody>
          <a:bodyPr>
            <a:noAutofit/>
          </a:bodyPr>
          <a:lstStyle>
            <a:lvl1pPr marL="0" indent="0" algn="l">
              <a:buNone/>
              <a:defRPr sz="1600" b="1">
                <a:solidFill>
                  <a:srgbClr val="FFC100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35" name="Text Placeholder 19">
            <a:extLst>
              <a:ext uri="{FF2B5EF4-FFF2-40B4-BE49-F238E27FC236}">
                <a16:creationId xmlns:a16="http://schemas.microsoft.com/office/drawing/2014/main" id="{D2485B13-9874-4A0E-9936-F0320E7629D3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2158749" y="3777862"/>
            <a:ext cx="2000357" cy="369887"/>
          </a:xfrm>
        </p:spPr>
        <p:txBody>
          <a:bodyPr>
            <a:noAutofit/>
          </a:bodyPr>
          <a:lstStyle>
            <a:lvl1pPr marL="0" indent="0" algn="l">
              <a:buNone/>
              <a:defRPr sz="16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36" name="Text Placeholder 19">
            <a:extLst>
              <a:ext uri="{FF2B5EF4-FFF2-40B4-BE49-F238E27FC236}">
                <a16:creationId xmlns:a16="http://schemas.microsoft.com/office/drawing/2014/main" id="{44593896-E22D-4E9D-9BF9-C183A82D165D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236173" y="4998192"/>
            <a:ext cx="1733258" cy="369887"/>
          </a:xfrm>
        </p:spPr>
        <p:txBody>
          <a:bodyPr>
            <a:noAutofit/>
          </a:bodyPr>
          <a:lstStyle>
            <a:lvl1pPr marL="0" indent="0" algn="l">
              <a:buNone/>
              <a:defRPr sz="1600" b="1">
                <a:solidFill>
                  <a:srgbClr val="FFC100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37" name="Text Placeholder 19">
            <a:extLst>
              <a:ext uri="{FF2B5EF4-FFF2-40B4-BE49-F238E27FC236}">
                <a16:creationId xmlns:a16="http://schemas.microsoft.com/office/drawing/2014/main" id="{4D592386-9C74-4265-AB00-5F924E7CC490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236172" y="5404592"/>
            <a:ext cx="2000357" cy="369887"/>
          </a:xfrm>
        </p:spPr>
        <p:txBody>
          <a:bodyPr>
            <a:noAutofit/>
          </a:bodyPr>
          <a:lstStyle>
            <a:lvl1pPr marL="0" indent="0" algn="l">
              <a:buNone/>
              <a:defRPr sz="16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2F2BC242-7EA5-4980-A013-2D9C210DB16F}"/>
              </a:ext>
            </a:extLst>
          </p:cNvPr>
          <p:cNvSpPr/>
          <p:nvPr userDrawn="1"/>
        </p:nvSpPr>
        <p:spPr>
          <a:xfrm rot="19442332">
            <a:off x="-681488" y="4497112"/>
            <a:ext cx="1173192" cy="1242203"/>
          </a:xfrm>
          <a:prstGeom prst="rect">
            <a:avLst/>
          </a:prstGeom>
          <a:solidFill>
            <a:srgbClr val="41404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lt1">
                  <a:alpha val="66000"/>
                </a:schemeClr>
              </a:solidFill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F45F7CF9-83E1-4F40-90B1-1BB0DC561E9F}"/>
              </a:ext>
            </a:extLst>
          </p:cNvPr>
          <p:cNvSpPr/>
          <p:nvPr userDrawn="1"/>
        </p:nvSpPr>
        <p:spPr>
          <a:xfrm rot="19442332">
            <a:off x="97320" y="5205207"/>
            <a:ext cx="451392" cy="477944"/>
          </a:xfrm>
          <a:prstGeom prst="rect">
            <a:avLst/>
          </a:prstGeom>
          <a:solidFill>
            <a:schemeClr val="accent1">
              <a:alpha val="4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lt1">
                  <a:alpha val="66000"/>
                </a:schemeClr>
              </a:solidFill>
            </a:endParaRPr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1A6103D3-57E7-408E-95BA-1F4DE8D6E5F4}"/>
              </a:ext>
            </a:extLst>
          </p:cNvPr>
          <p:cNvGrpSpPr/>
          <p:nvPr userDrawn="1"/>
        </p:nvGrpSpPr>
        <p:grpSpPr>
          <a:xfrm rot="6859996">
            <a:off x="11715813" y="30634"/>
            <a:ext cx="1277982" cy="1173192"/>
            <a:chOff x="3799574" y="2820013"/>
            <a:chExt cx="1277982" cy="1173192"/>
          </a:xfrm>
          <a:solidFill>
            <a:srgbClr val="F5B317">
              <a:alpha val="37000"/>
            </a:srgbClr>
          </a:solidFill>
        </p:grpSpPr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91594AF9-CB10-4C85-8942-7E37F35CEFE2}"/>
                </a:ext>
              </a:extLst>
            </p:cNvPr>
            <p:cNvSpPr/>
            <p:nvPr userDrawn="1"/>
          </p:nvSpPr>
          <p:spPr>
            <a:xfrm rot="7200000">
              <a:off x="3834080" y="2785507"/>
              <a:ext cx="1173192" cy="124220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 dirty="0">
                <a:solidFill>
                  <a:schemeClr val="lt1">
                    <a:alpha val="66000"/>
                  </a:schemeClr>
                </a:solidFill>
              </a:endParaRP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BC170859-AF1A-4A55-8BCA-04191A2E2576}"/>
                </a:ext>
              </a:extLst>
            </p:cNvPr>
            <p:cNvSpPr/>
            <p:nvPr userDrawn="1"/>
          </p:nvSpPr>
          <p:spPr>
            <a:xfrm rot="7200000">
              <a:off x="4612888" y="3493602"/>
              <a:ext cx="451392" cy="47794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 dirty="0">
                <a:solidFill>
                  <a:schemeClr val="lt1">
                    <a:alpha val="66000"/>
                  </a:schemeClr>
                </a:solidFill>
              </a:endParaRPr>
            </a:p>
          </p:txBody>
        </p:sp>
      </p:grpSp>
      <p:pic>
        <p:nvPicPr>
          <p:cNvPr id="43" name="Picture 42" descr="Text&#10;&#10;Description automatically generated">
            <a:extLst>
              <a:ext uri="{FF2B5EF4-FFF2-40B4-BE49-F238E27FC236}">
                <a16:creationId xmlns:a16="http://schemas.microsoft.com/office/drawing/2014/main" id="{D5AF7D1A-699B-4842-A04B-A2D8605C76F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9960" y="304800"/>
            <a:ext cx="1032684" cy="588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07831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1EA5F24-281A-4BFA-8280-8F696DFA8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1BD82-7AB3-4231-B5DE-BFDCEE2A2207}" type="datetimeFigureOut">
              <a:rPr lang="en-IE" smtClean="0"/>
              <a:t>21/06/2022</a:t>
            </a:fld>
            <a:endParaRPr lang="en-IE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72BF15B-67C5-4664-AE9C-92D8F5C06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grpSp>
        <p:nvGrpSpPr>
          <p:cNvPr id="77" name="Group 76">
            <a:extLst>
              <a:ext uri="{FF2B5EF4-FFF2-40B4-BE49-F238E27FC236}">
                <a16:creationId xmlns:a16="http://schemas.microsoft.com/office/drawing/2014/main" id="{E305E18E-3418-43D2-98D1-66E18047A1F5}"/>
              </a:ext>
            </a:extLst>
          </p:cNvPr>
          <p:cNvGrpSpPr/>
          <p:nvPr userDrawn="1"/>
        </p:nvGrpSpPr>
        <p:grpSpPr>
          <a:xfrm>
            <a:off x="6432423" y="-12467"/>
            <a:ext cx="6351005" cy="6972300"/>
            <a:chOff x="4199068" y="646963"/>
            <a:chExt cx="6351005" cy="6325337"/>
          </a:xfrm>
        </p:grpSpPr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F531F6D6-AEF4-4A00-A88F-6A490FBF8D65}"/>
                </a:ext>
              </a:extLst>
            </p:cNvPr>
            <p:cNvSpPr/>
            <p:nvPr/>
          </p:nvSpPr>
          <p:spPr>
            <a:xfrm rot="1582756">
              <a:off x="4703499" y="2695709"/>
              <a:ext cx="2905739" cy="559769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alpha val="19000"/>
                  </a:schemeClr>
                </a:gs>
                <a:gs pos="100000">
                  <a:schemeClr val="tx1">
                    <a:alpha val="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9" name="Freeform 5">
              <a:extLst>
                <a:ext uri="{FF2B5EF4-FFF2-40B4-BE49-F238E27FC236}">
                  <a16:creationId xmlns:a16="http://schemas.microsoft.com/office/drawing/2014/main" id="{333C57E4-63E7-47EF-83ED-506AC23F12FD}"/>
                </a:ext>
              </a:extLst>
            </p:cNvPr>
            <p:cNvSpPr>
              <a:spLocks/>
            </p:cNvSpPr>
            <p:nvPr/>
          </p:nvSpPr>
          <p:spPr bwMode="auto">
            <a:xfrm>
              <a:off x="4199068" y="646963"/>
              <a:ext cx="6351005" cy="6325337"/>
            </a:xfrm>
            <a:custGeom>
              <a:avLst/>
              <a:gdLst>
                <a:gd name="T0" fmla="*/ 829 w 1117"/>
                <a:gd name="T1" fmla="*/ 1112 h 1113"/>
                <a:gd name="T2" fmla="*/ 819 w 1117"/>
                <a:gd name="T3" fmla="*/ 565 h 1113"/>
                <a:gd name="T4" fmla="*/ 283 w 1117"/>
                <a:gd name="T5" fmla="*/ 93 h 1113"/>
                <a:gd name="T6" fmla="*/ 343 w 1117"/>
                <a:gd name="T7" fmla="*/ 93 h 1113"/>
                <a:gd name="T8" fmla="*/ 245 w 1117"/>
                <a:gd name="T9" fmla="*/ 0 h 1113"/>
                <a:gd name="T10" fmla="*/ 149 w 1117"/>
                <a:gd name="T11" fmla="*/ 96 h 1113"/>
                <a:gd name="T12" fmla="*/ 211 w 1117"/>
                <a:gd name="T13" fmla="*/ 96 h 1113"/>
                <a:gd name="T14" fmla="*/ 279 w 1117"/>
                <a:gd name="T15" fmla="*/ 424 h 1113"/>
                <a:gd name="T16" fmla="*/ 529 w 1117"/>
                <a:gd name="T17" fmla="*/ 695 h 1113"/>
                <a:gd name="T18" fmla="*/ 0 w 1117"/>
                <a:gd name="T19" fmla="*/ 1113 h 1113"/>
                <a:gd name="T20" fmla="*/ 829 w 1117"/>
                <a:gd name="T21" fmla="*/ 1112 h 1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17" h="1113">
                  <a:moveTo>
                    <a:pt x="829" y="1112"/>
                  </a:moveTo>
                  <a:cubicBezTo>
                    <a:pt x="829" y="1112"/>
                    <a:pt x="1117" y="775"/>
                    <a:pt x="819" y="565"/>
                  </a:cubicBezTo>
                  <a:cubicBezTo>
                    <a:pt x="521" y="355"/>
                    <a:pt x="289" y="468"/>
                    <a:pt x="283" y="93"/>
                  </a:cubicBezTo>
                  <a:cubicBezTo>
                    <a:pt x="343" y="93"/>
                    <a:pt x="343" y="93"/>
                    <a:pt x="343" y="93"/>
                  </a:cubicBezTo>
                  <a:cubicBezTo>
                    <a:pt x="245" y="0"/>
                    <a:pt x="245" y="0"/>
                    <a:pt x="245" y="0"/>
                  </a:cubicBezTo>
                  <a:cubicBezTo>
                    <a:pt x="149" y="96"/>
                    <a:pt x="149" y="96"/>
                    <a:pt x="149" y="96"/>
                  </a:cubicBezTo>
                  <a:cubicBezTo>
                    <a:pt x="211" y="96"/>
                    <a:pt x="211" y="96"/>
                    <a:pt x="211" y="96"/>
                  </a:cubicBezTo>
                  <a:cubicBezTo>
                    <a:pt x="211" y="96"/>
                    <a:pt x="191" y="339"/>
                    <a:pt x="279" y="424"/>
                  </a:cubicBezTo>
                  <a:cubicBezTo>
                    <a:pt x="367" y="509"/>
                    <a:pt x="518" y="559"/>
                    <a:pt x="529" y="695"/>
                  </a:cubicBezTo>
                  <a:cubicBezTo>
                    <a:pt x="538" y="825"/>
                    <a:pt x="417" y="947"/>
                    <a:pt x="0" y="1113"/>
                  </a:cubicBezTo>
                  <a:lnTo>
                    <a:pt x="829" y="1112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0" name="Freeform 6">
              <a:extLst>
                <a:ext uri="{FF2B5EF4-FFF2-40B4-BE49-F238E27FC236}">
                  <a16:creationId xmlns:a16="http://schemas.microsoft.com/office/drawing/2014/main" id="{80C6A260-BD89-434C-A9AA-38E900BD6535}"/>
                </a:ext>
              </a:extLst>
            </p:cNvPr>
            <p:cNvSpPr>
              <a:spLocks/>
            </p:cNvSpPr>
            <p:nvPr/>
          </p:nvSpPr>
          <p:spPr bwMode="auto">
            <a:xfrm>
              <a:off x="5398644" y="1162107"/>
              <a:ext cx="3147779" cy="5797493"/>
            </a:xfrm>
            <a:custGeom>
              <a:avLst/>
              <a:gdLst>
                <a:gd name="T0" fmla="*/ 274 w 555"/>
                <a:gd name="T1" fmla="*/ 1022 h 1022"/>
                <a:gd name="T2" fmla="*/ 518 w 555"/>
                <a:gd name="T3" fmla="*/ 628 h 1022"/>
                <a:gd name="T4" fmla="*/ 38 w 555"/>
                <a:gd name="T5" fmla="*/ 0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5" h="1022">
                  <a:moveTo>
                    <a:pt x="274" y="1022"/>
                  </a:moveTo>
                  <a:cubicBezTo>
                    <a:pt x="274" y="1022"/>
                    <a:pt x="555" y="831"/>
                    <a:pt x="518" y="628"/>
                  </a:cubicBezTo>
                  <a:cubicBezTo>
                    <a:pt x="477" y="411"/>
                    <a:pt x="0" y="394"/>
                    <a:pt x="38" y="0"/>
                  </a:cubicBezTo>
                </a:path>
              </a:pathLst>
            </a:custGeom>
            <a:noFill/>
            <a:ln w="31750" cap="flat">
              <a:solidFill>
                <a:schemeClr val="bg1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635E76-7F96-4EAA-9342-D1113E5E5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5DF38-9247-4309-9DFC-5988252AED34}" type="slidenum">
              <a:rPr lang="en-IE" smtClean="0"/>
              <a:t>‹#›</a:t>
            </a:fld>
            <a:endParaRPr lang="en-IE" dirty="0"/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9CAA3E21-6C62-486C-A31F-10E3ED2DCC65}"/>
              </a:ext>
            </a:extLst>
          </p:cNvPr>
          <p:cNvGrpSpPr/>
          <p:nvPr userDrawn="1"/>
        </p:nvGrpSpPr>
        <p:grpSpPr>
          <a:xfrm>
            <a:off x="7582147" y="754152"/>
            <a:ext cx="813449" cy="1052235"/>
            <a:chOff x="5355125" y="1157771"/>
            <a:chExt cx="813449" cy="1052235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DFF04264-5C8F-4F05-9A7C-CCB17C25A097}"/>
                </a:ext>
              </a:extLst>
            </p:cNvPr>
            <p:cNvSpPr/>
            <p:nvPr/>
          </p:nvSpPr>
          <p:spPr>
            <a:xfrm>
              <a:off x="5482932" y="2069379"/>
              <a:ext cx="557833" cy="140627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alpha val="27000"/>
                  </a:schemeClr>
                </a:gs>
                <a:gs pos="100000">
                  <a:schemeClr val="tx1">
                    <a:alpha val="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Teardrop 51">
              <a:extLst>
                <a:ext uri="{FF2B5EF4-FFF2-40B4-BE49-F238E27FC236}">
                  <a16:creationId xmlns:a16="http://schemas.microsoft.com/office/drawing/2014/main" id="{0E1C3F5F-A57C-4489-AA46-6B779D8B4D41}"/>
                </a:ext>
              </a:extLst>
            </p:cNvPr>
            <p:cNvSpPr/>
            <p:nvPr/>
          </p:nvSpPr>
          <p:spPr>
            <a:xfrm rot="8100000">
              <a:off x="5355125" y="1157771"/>
              <a:ext cx="813449" cy="813449"/>
            </a:xfrm>
            <a:prstGeom prst="teardrop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AA9933DD-44B4-4DF2-9B6C-F148CBE6C478}"/>
                </a:ext>
              </a:extLst>
            </p:cNvPr>
            <p:cNvGrpSpPr/>
            <p:nvPr/>
          </p:nvGrpSpPr>
          <p:grpSpPr>
            <a:xfrm>
              <a:off x="5620724" y="1552000"/>
              <a:ext cx="284163" cy="128587"/>
              <a:chOff x="7615238" y="3209925"/>
              <a:chExt cx="284163" cy="128587"/>
            </a:xfrm>
            <a:solidFill>
              <a:schemeClr val="accent2"/>
            </a:solidFill>
          </p:grpSpPr>
          <p:sp>
            <p:nvSpPr>
              <p:cNvPr id="56" name="Freeform 283">
                <a:extLst>
                  <a:ext uri="{FF2B5EF4-FFF2-40B4-BE49-F238E27FC236}">
                    <a16:creationId xmlns:a16="http://schemas.microsoft.com/office/drawing/2014/main" id="{081CEF82-7FF2-4342-96BC-AB5E485A077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7777163" y="3209925"/>
                <a:ext cx="122238" cy="128587"/>
              </a:xfrm>
              <a:custGeom>
                <a:avLst/>
                <a:gdLst>
                  <a:gd name="T0" fmla="*/ 257 w 388"/>
                  <a:gd name="T1" fmla="*/ 246 h 403"/>
                  <a:gd name="T2" fmla="*/ 255 w 388"/>
                  <a:gd name="T3" fmla="*/ 254 h 403"/>
                  <a:gd name="T4" fmla="*/ 294 w 388"/>
                  <a:gd name="T5" fmla="*/ 347 h 403"/>
                  <a:gd name="T6" fmla="*/ 199 w 388"/>
                  <a:gd name="T7" fmla="*/ 284 h 403"/>
                  <a:gd name="T8" fmla="*/ 190 w 388"/>
                  <a:gd name="T9" fmla="*/ 284 h 403"/>
                  <a:gd name="T10" fmla="*/ 94 w 388"/>
                  <a:gd name="T11" fmla="*/ 347 h 403"/>
                  <a:gd name="T12" fmla="*/ 135 w 388"/>
                  <a:gd name="T13" fmla="*/ 253 h 403"/>
                  <a:gd name="T14" fmla="*/ 133 w 388"/>
                  <a:gd name="T15" fmla="*/ 244 h 403"/>
                  <a:gd name="T16" fmla="*/ 56 w 388"/>
                  <a:gd name="T17" fmla="*/ 178 h 403"/>
                  <a:gd name="T18" fmla="*/ 154 w 388"/>
                  <a:gd name="T19" fmla="*/ 178 h 403"/>
                  <a:gd name="T20" fmla="*/ 162 w 388"/>
                  <a:gd name="T21" fmla="*/ 172 h 403"/>
                  <a:gd name="T22" fmla="*/ 195 w 388"/>
                  <a:gd name="T23" fmla="*/ 66 h 403"/>
                  <a:gd name="T24" fmla="*/ 227 w 388"/>
                  <a:gd name="T25" fmla="*/ 172 h 403"/>
                  <a:gd name="T26" fmla="*/ 234 w 388"/>
                  <a:gd name="T27" fmla="*/ 178 h 403"/>
                  <a:gd name="T28" fmla="*/ 334 w 388"/>
                  <a:gd name="T29" fmla="*/ 178 h 403"/>
                  <a:gd name="T30" fmla="*/ 388 w 388"/>
                  <a:gd name="T31" fmla="*/ 158 h 403"/>
                  <a:gd name="T32" fmla="*/ 382 w 388"/>
                  <a:gd name="T33" fmla="*/ 152 h 403"/>
                  <a:gd name="T34" fmla="*/ 373 w 388"/>
                  <a:gd name="T35" fmla="*/ 148 h 403"/>
                  <a:gd name="T36" fmla="*/ 209 w 388"/>
                  <a:gd name="T37" fmla="*/ 9 h 403"/>
                  <a:gd name="T38" fmla="*/ 203 w 388"/>
                  <a:gd name="T39" fmla="*/ 2 h 403"/>
                  <a:gd name="T40" fmla="*/ 195 w 388"/>
                  <a:gd name="T41" fmla="*/ 0 h 403"/>
                  <a:gd name="T42" fmla="*/ 185 w 388"/>
                  <a:gd name="T43" fmla="*/ 2 h 403"/>
                  <a:gd name="T44" fmla="*/ 180 w 388"/>
                  <a:gd name="T45" fmla="*/ 9 h 403"/>
                  <a:gd name="T46" fmla="*/ 15 w 388"/>
                  <a:gd name="T47" fmla="*/ 148 h 403"/>
                  <a:gd name="T48" fmla="*/ 6 w 388"/>
                  <a:gd name="T49" fmla="*/ 152 h 403"/>
                  <a:gd name="T50" fmla="*/ 1 w 388"/>
                  <a:gd name="T51" fmla="*/ 159 h 403"/>
                  <a:gd name="T52" fmla="*/ 0 w 388"/>
                  <a:gd name="T53" fmla="*/ 168 h 403"/>
                  <a:gd name="T54" fmla="*/ 5 w 388"/>
                  <a:gd name="T55" fmla="*/ 175 h 403"/>
                  <a:gd name="T56" fmla="*/ 46 w 388"/>
                  <a:gd name="T57" fmla="*/ 382 h 403"/>
                  <a:gd name="T58" fmla="*/ 45 w 388"/>
                  <a:gd name="T59" fmla="*/ 391 h 403"/>
                  <a:gd name="T60" fmla="*/ 50 w 388"/>
                  <a:gd name="T61" fmla="*/ 400 h 403"/>
                  <a:gd name="T62" fmla="*/ 59 w 388"/>
                  <a:gd name="T63" fmla="*/ 403 h 403"/>
                  <a:gd name="T64" fmla="*/ 69 w 388"/>
                  <a:gd name="T65" fmla="*/ 401 h 403"/>
                  <a:gd name="T66" fmla="*/ 321 w 388"/>
                  <a:gd name="T67" fmla="*/ 401 h 403"/>
                  <a:gd name="T68" fmla="*/ 328 w 388"/>
                  <a:gd name="T69" fmla="*/ 403 h 403"/>
                  <a:gd name="T70" fmla="*/ 338 w 388"/>
                  <a:gd name="T71" fmla="*/ 400 h 403"/>
                  <a:gd name="T72" fmla="*/ 343 w 388"/>
                  <a:gd name="T73" fmla="*/ 391 h 403"/>
                  <a:gd name="T74" fmla="*/ 342 w 388"/>
                  <a:gd name="T75" fmla="*/ 382 h 403"/>
                  <a:gd name="T76" fmla="*/ 384 w 388"/>
                  <a:gd name="T77" fmla="*/ 175 h 403"/>
                  <a:gd name="T78" fmla="*/ 388 w 388"/>
                  <a:gd name="T79" fmla="*/ 168 h 403"/>
                  <a:gd name="T80" fmla="*/ 388 w 388"/>
                  <a:gd name="T81" fmla="*/ 158 h 4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388" h="403">
                    <a:moveTo>
                      <a:pt x="260" y="243"/>
                    </a:moveTo>
                    <a:lnTo>
                      <a:pt x="257" y="246"/>
                    </a:lnTo>
                    <a:lnTo>
                      <a:pt x="256" y="250"/>
                    </a:lnTo>
                    <a:lnTo>
                      <a:pt x="255" y="254"/>
                    </a:lnTo>
                    <a:lnTo>
                      <a:pt x="256" y="260"/>
                    </a:lnTo>
                    <a:lnTo>
                      <a:pt x="294" y="347"/>
                    </a:lnTo>
                    <a:lnTo>
                      <a:pt x="202" y="286"/>
                    </a:lnTo>
                    <a:lnTo>
                      <a:pt x="199" y="284"/>
                    </a:lnTo>
                    <a:lnTo>
                      <a:pt x="195" y="283"/>
                    </a:lnTo>
                    <a:lnTo>
                      <a:pt x="190" y="284"/>
                    </a:lnTo>
                    <a:lnTo>
                      <a:pt x="186" y="286"/>
                    </a:lnTo>
                    <a:lnTo>
                      <a:pt x="94" y="347"/>
                    </a:lnTo>
                    <a:lnTo>
                      <a:pt x="134" y="258"/>
                    </a:lnTo>
                    <a:lnTo>
                      <a:pt x="135" y="253"/>
                    </a:lnTo>
                    <a:lnTo>
                      <a:pt x="134" y="248"/>
                    </a:lnTo>
                    <a:lnTo>
                      <a:pt x="133" y="244"/>
                    </a:lnTo>
                    <a:lnTo>
                      <a:pt x="129" y="240"/>
                    </a:lnTo>
                    <a:lnTo>
                      <a:pt x="56" y="178"/>
                    </a:lnTo>
                    <a:lnTo>
                      <a:pt x="150" y="178"/>
                    </a:lnTo>
                    <a:lnTo>
                      <a:pt x="154" y="178"/>
                    </a:lnTo>
                    <a:lnTo>
                      <a:pt x="158" y="176"/>
                    </a:lnTo>
                    <a:lnTo>
                      <a:pt x="162" y="172"/>
                    </a:lnTo>
                    <a:lnTo>
                      <a:pt x="164" y="168"/>
                    </a:lnTo>
                    <a:lnTo>
                      <a:pt x="195" y="66"/>
                    </a:lnTo>
                    <a:lnTo>
                      <a:pt x="225" y="168"/>
                    </a:lnTo>
                    <a:lnTo>
                      <a:pt x="227" y="172"/>
                    </a:lnTo>
                    <a:lnTo>
                      <a:pt x="230" y="176"/>
                    </a:lnTo>
                    <a:lnTo>
                      <a:pt x="234" y="178"/>
                    </a:lnTo>
                    <a:lnTo>
                      <a:pt x="240" y="178"/>
                    </a:lnTo>
                    <a:lnTo>
                      <a:pt x="334" y="178"/>
                    </a:lnTo>
                    <a:lnTo>
                      <a:pt x="260" y="243"/>
                    </a:lnTo>
                    <a:close/>
                    <a:moveTo>
                      <a:pt x="388" y="158"/>
                    </a:moveTo>
                    <a:lnTo>
                      <a:pt x="385" y="155"/>
                    </a:lnTo>
                    <a:lnTo>
                      <a:pt x="382" y="152"/>
                    </a:lnTo>
                    <a:lnTo>
                      <a:pt x="379" y="150"/>
                    </a:lnTo>
                    <a:lnTo>
                      <a:pt x="373" y="148"/>
                    </a:lnTo>
                    <a:lnTo>
                      <a:pt x="250" y="148"/>
                    </a:lnTo>
                    <a:lnTo>
                      <a:pt x="209" y="9"/>
                    </a:lnTo>
                    <a:lnTo>
                      <a:pt x="206" y="5"/>
                    </a:lnTo>
                    <a:lnTo>
                      <a:pt x="203" y="2"/>
                    </a:lnTo>
                    <a:lnTo>
                      <a:pt x="199" y="0"/>
                    </a:lnTo>
                    <a:lnTo>
                      <a:pt x="195" y="0"/>
                    </a:lnTo>
                    <a:lnTo>
                      <a:pt x="189" y="0"/>
                    </a:lnTo>
                    <a:lnTo>
                      <a:pt x="185" y="2"/>
                    </a:lnTo>
                    <a:lnTo>
                      <a:pt x="182" y="5"/>
                    </a:lnTo>
                    <a:lnTo>
                      <a:pt x="180" y="9"/>
                    </a:lnTo>
                    <a:lnTo>
                      <a:pt x="138" y="148"/>
                    </a:lnTo>
                    <a:lnTo>
                      <a:pt x="15" y="148"/>
                    </a:lnTo>
                    <a:lnTo>
                      <a:pt x="11" y="150"/>
                    </a:lnTo>
                    <a:lnTo>
                      <a:pt x="6" y="152"/>
                    </a:lnTo>
                    <a:lnTo>
                      <a:pt x="3" y="155"/>
                    </a:lnTo>
                    <a:lnTo>
                      <a:pt x="1" y="159"/>
                    </a:lnTo>
                    <a:lnTo>
                      <a:pt x="0" y="163"/>
                    </a:lnTo>
                    <a:lnTo>
                      <a:pt x="0" y="168"/>
                    </a:lnTo>
                    <a:lnTo>
                      <a:pt x="2" y="172"/>
                    </a:lnTo>
                    <a:lnTo>
                      <a:pt x="5" y="175"/>
                    </a:lnTo>
                    <a:lnTo>
                      <a:pt x="102" y="255"/>
                    </a:lnTo>
                    <a:lnTo>
                      <a:pt x="46" y="382"/>
                    </a:lnTo>
                    <a:lnTo>
                      <a:pt x="45" y="387"/>
                    </a:lnTo>
                    <a:lnTo>
                      <a:pt x="45" y="391"/>
                    </a:lnTo>
                    <a:lnTo>
                      <a:pt x="47" y="396"/>
                    </a:lnTo>
                    <a:lnTo>
                      <a:pt x="50" y="400"/>
                    </a:lnTo>
                    <a:lnTo>
                      <a:pt x="55" y="402"/>
                    </a:lnTo>
                    <a:lnTo>
                      <a:pt x="59" y="403"/>
                    </a:lnTo>
                    <a:lnTo>
                      <a:pt x="63" y="403"/>
                    </a:lnTo>
                    <a:lnTo>
                      <a:pt x="69" y="401"/>
                    </a:lnTo>
                    <a:lnTo>
                      <a:pt x="195" y="316"/>
                    </a:lnTo>
                    <a:lnTo>
                      <a:pt x="321" y="401"/>
                    </a:lnTo>
                    <a:lnTo>
                      <a:pt x="324" y="402"/>
                    </a:lnTo>
                    <a:lnTo>
                      <a:pt x="328" y="403"/>
                    </a:lnTo>
                    <a:lnTo>
                      <a:pt x="334" y="402"/>
                    </a:lnTo>
                    <a:lnTo>
                      <a:pt x="338" y="400"/>
                    </a:lnTo>
                    <a:lnTo>
                      <a:pt x="341" y="396"/>
                    </a:lnTo>
                    <a:lnTo>
                      <a:pt x="343" y="391"/>
                    </a:lnTo>
                    <a:lnTo>
                      <a:pt x="343" y="387"/>
                    </a:lnTo>
                    <a:lnTo>
                      <a:pt x="342" y="382"/>
                    </a:lnTo>
                    <a:lnTo>
                      <a:pt x="288" y="258"/>
                    </a:lnTo>
                    <a:lnTo>
                      <a:pt x="384" y="175"/>
                    </a:lnTo>
                    <a:lnTo>
                      <a:pt x="386" y="172"/>
                    </a:lnTo>
                    <a:lnTo>
                      <a:pt x="388" y="168"/>
                    </a:lnTo>
                    <a:lnTo>
                      <a:pt x="388" y="163"/>
                    </a:lnTo>
                    <a:lnTo>
                      <a:pt x="388" y="15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57" name="Freeform 284">
                <a:extLst>
                  <a:ext uri="{FF2B5EF4-FFF2-40B4-BE49-F238E27FC236}">
                    <a16:creationId xmlns:a16="http://schemas.microsoft.com/office/drawing/2014/main" id="{3971DDCA-4C37-43CD-BA5B-A732AA2C6A1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7615238" y="3209925"/>
                <a:ext cx="123825" cy="128587"/>
              </a:xfrm>
              <a:custGeom>
                <a:avLst/>
                <a:gdLst>
                  <a:gd name="T0" fmla="*/ 257 w 388"/>
                  <a:gd name="T1" fmla="*/ 246 h 403"/>
                  <a:gd name="T2" fmla="*/ 255 w 388"/>
                  <a:gd name="T3" fmla="*/ 254 h 403"/>
                  <a:gd name="T4" fmla="*/ 294 w 388"/>
                  <a:gd name="T5" fmla="*/ 347 h 403"/>
                  <a:gd name="T6" fmla="*/ 198 w 388"/>
                  <a:gd name="T7" fmla="*/ 284 h 403"/>
                  <a:gd name="T8" fmla="*/ 189 w 388"/>
                  <a:gd name="T9" fmla="*/ 284 h 403"/>
                  <a:gd name="T10" fmla="*/ 93 w 388"/>
                  <a:gd name="T11" fmla="*/ 347 h 403"/>
                  <a:gd name="T12" fmla="*/ 134 w 388"/>
                  <a:gd name="T13" fmla="*/ 253 h 403"/>
                  <a:gd name="T14" fmla="*/ 132 w 388"/>
                  <a:gd name="T15" fmla="*/ 244 h 403"/>
                  <a:gd name="T16" fmla="*/ 56 w 388"/>
                  <a:gd name="T17" fmla="*/ 178 h 403"/>
                  <a:gd name="T18" fmla="*/ 154 w 388"/>
                  <a:gd name="T19" fmla="*/ 178 h 403"/>
                  <a:gd name="T20" fmla="*/ 162 w 388"/>
                  <a:gd name="T21" fmla="*/ 172 h 403"/>
                  <a:gd name="T22" fmla="*/ 194 w 388"/>
                  <a:gd name="T23" fmla="*/ 66 h 403"/>
                  <a:gd name="T24" fmla="*/ 227 w 388"/>
                  <a:gd name="T25" fmla="*/ 172 h 403"/>
                  <a:gd name="T26" fmla="*/ 234 w 388"/>
                  <a:gd name="T27" fmla="*/ 178 h 403"/>
                  <a:gd name="T28" fmla="*/ 333 w 388"/>
                  <a:gd name="T29" fmla="*/ 178 h 403"/>
                  <a:gd name="T30" fmla="*/ 373 w 388"/>
                  <a:gd name="T31" fmla="*/ 148 h 403"/>
                  <a:gd name="T32" fmla="*/ 209 w 388"/>
                  <a:gd name="T33" fmla="*/ 9 h 403"/>
                  <a:gd name="T34" fmla="*/ 203 w 388"/>
                  <a:gd name="T35" fmla="*/ 2 h 403"/>
                  <a:gd name="T36" fmla="*/ 194 w 388"/>
                  <a:gd name="T37" fmla="*/ 0 h 403"/>
                  <a:gd name="T38" fmla="*/ 185 w 388"/>
                  <a:gd name="T39" fmla="*/ 2 h 403"/>
                  <a:gd name="T40" fmla="*/ 180 w 388"/>
                  <a:gd name="T41" fmla="*/ 9 h 403"/>
                  <a:gd name="T42" fmla="*/ 15 w 388"/>
                  <a:gd name="T43" fmla="*/ 148 h 403"/>
                  <a:gd name="T44" fmla="*/ 7 w 388"/>
                  <a:gd name="T45" fmla="*/ 152 h 403"/>
                  <a:gd name="T46" fmla="*/ 0 w 388"/>
                  <a:gd name="T47" fmla="*/ 159 h 403"/>
                  <a:gd name="T48" fmla="*/ 0 w 388"/>
                  <a:gd name="T49" fmla="*/ 168 h 403"/>
                  <a:gd name="T50" fmla="*/ 5 w 388"/>
                  <a:gd name="T51" fmla="*/ 175 h 403"/>
                  <a:gd name="T52" fmla="*/ 46 w 388"/>
                  <a:gd name="T53" fmla="*/ 382 h 403"/>
                  <a:gd name="T54" fmla="*/ 45 w 388"/>
                  <a:gd name="T55" fmla="*/ 391 h 403"/>
                  <a:gd name="T56" fmla="*/ 50 w 388"/>
                  <a:gd name="T57" fmla="*/ 400 h 403"/>
                  <a:gd name="T58" fmla="*/ 59 w 388"/>
                  <a:gd name="T59" fmla="*/ 403 h 403"/>
                  <a:gd name="T60" fmla="*/ 67 w 388"/>
                  <a:gd name="T61" fmla="*/ 401 h 403"/>
                  <a:gd name="T62" fmla="*/ 320 w 388"/>
                  <a:gd name="T63" fmla="*/ 401 h 403"/>
                  <a:gd name="T64" fmla="*/ 328 w 388"/>
                  <a:gd name="T65" fmla="*/ 403 h 403"/>
                  <a:gd name="T66" fmla="*/ 338 w 388"/>
                  <a:gd name="T67" fmla="*/ 400 h 403"/>
                  <a:gd name="T68" fmla="*/ 343 w 388"/>
                  <a:gd name="T69" fmla="*/ 391 h 403"/>
                  <a:gd name="T70" fmla="*/ 342 w 388"/>
                  <a:gd name="T71" fmla="*/ 382 h 403"/>
                  <a:gd name="T72" fmla="*/ 383 w 388"/>
                  <a:gd name="T73" fmla="*/ 175 h 403"/>
                  <a:gd name="T74" fmla="*/ 388 w 388"/>
                  <a:gd name="T75" fmla="*/ 168 h 403"/>
                  <a:gd name="T76" fmla="*/ 387 w 388"/>
                  <a:gd name="T77" fmla="*/ 158 h 403"/>
                  <a:gd name="T78" fmla="*/ 382 w 388"/>
                  <a:gd name="T79" fmla="*/ 152 h 403"/>
                  <a:gd name="T80" fmla="*/ 373 w 388"/>
                  <a:gd name="T81" fmla="*/ 148 h 4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388" h="403">
                    <a:moveTo>
                      <a:pt x="260" y="243"/>
                    </a:moveTo>
                    <a:lnTo>
                      <a:pt x="257" y="246"/>
                    </a:lnTo>
                    <a:lnTo>
                      <a:pt x="255" y="250"/>
                    </a:lnTo>
                    <a:lnTo>
                      <a:pt x="255" y="254"/>
                    </a:lnTo>
                    <a:lnTo>
                      <a:pt x="256" y="260"/>
                    </a:lnTo>
                    <a:lnTo>
                      <a:pt x="294" y="347"/>
                    </a:lnTo>
                    <a:lnTo>
                      <a:pt x="202" y="286"/>
                    </a:lnTo>
                    <a:lnTo>
                      <a:pt x="198" y="284"/>
                    </a:lnTo>
                    <a:lnTo>
                      <a:pt x="194" y="283"/>
                    </a:lnTo>
                    <a:lnTo>
                      <a:pt x="189" y="284"/>
                    </a:lnTo>
                    <a:lnTo>
                      <a:pt x="186" y="286"/>
                    </a:lnTo>
                    <a:lnTo>
                      <a:pt x="93" y="347"/>
                    </a:lnTo>
                    <a:lnTo>
                      <a:pt x="133" y="258"/>
                    </a:lnTo>
                    <a:lnTo>
                      <a:pt x="134" y="253"/>
                    </a:lnTo>
                    <a:lnTo>
                      <a:pt x="134" y="248"/>
                    </a:lnTo>
                    <a:lnTo>
                      <a:pt x="132" y="244"/>
                    </a:lnTo>
                    <a:lnTo>
                      <a:pt x="128" y="240"/>
                    </a:lnTo>
                    <a:lnTo>
                      <a:pt x="56" y="178"/>
                    </a:lnTo>
                    <a:lnTo>
                      <a:pt x="149" y="178"/>
                    </a:lnTo>
                    <a:lnTo>
                      <a:pt x="154" y="178"/>
                    </a:lnTo>
                    <a:lnTo>
                      <a:pt x="158" y="176"/>
                    </a:lnTo>
                    <a:lnTo>
                      <a:pt x="162" y="172"/>
                    </a:lnTo>
                    <a:lnTo>
                      <a:pt x="164" y="168"/>
                    </a:lnTo>
                    <a:lnTo>
                      <a:pt x="194" y="66"/>
                    </a:lnTo>
                    <a:lnTo>
                      <a:pt x="225" y="168"/>
                    </a:lnTo>
                    <a:lnTo>
                      <a:pt x="227" y="172"/>
                    </a:lnTo>
                    <a:lnTo>
                      <a:pt x="230" y="176"/>
                    </a:lnTo>
                    <a:lnTo>
                      <a:pt x="234" y="178"/>
                    </a:lnTo>
                    <a:lnTo>
                      <a:pt x="239" y="178"/>
                    </a:lnTo>
                    <a:lnTo>
                      <a:pt x="333" y="178"/>
                    </a:lnTo>
                    <a:lnTo>
                      <a:pt x="260" y="243"/>
                    </a:lnTo>
                    <a:close/>
                    <a:moveTo>
                      <a:pt x="373" y="148"/>
                    </a:moveTo>
                    <a:lnTo>
                      <a:pt x="250" y="148"/>
                    </a:lnTo>
                    <a:lnTo>
                      <a:pt x="209" y="9"/>
                    </a:lnTo>
                    <a:lnTo>
                      <a:pt x="207" y="5"/>
                    </a:lnTo>
                    <a:lnTo>
                      <a:pt x="203" y="2"/>
                    </a:lnTo>
                    <a:lnTo>
                      <a:pt x="199" y="0"/>
                    </a:lnTo>
                    <a:lnTo>
                      <a:pt x="194" y="0"/>
                    </a:lnTo>
                    <a:lnTo>
                      <a:pt x="189" y="0"/>
                    </a:lnTo>
                    <a:lnTo>
                      <a:pt x="185" y="2"/>
                    </a:lnTo>
                    <a:lnTo>
                      <a:pt x="182" y="5"/>
                    </a:lnTo>
                    <a:lnTo>
                      <a:pt x="180" y="9"/>
                    </a:lnTo>
                    <a:lnTo>
                      <a:pt x="138" y="148"/>
                    </a:lnTo>
                    <a:lnTo>
                      <a:pt x="15" y="148"/>
                    </a:lnTo>
                    <a:lnTo>
                      <a:pt x="10" y="150"/>
                    </a:lnTo>
                    <a:lnTo>
                      <a:pt x="7" y="152"/>
                    </a:lnTo>
                    <a:lnTo>
                      <a:pt x="3" y="155"/>
                    </a:lnTo>
                    <a:lnTo>
                      <a:pt x="0" y="159"/>
                    </a:lnTo>
                    <a:lnTo>
                      <a:pt x="0" y="163"/>
                    </a:lnTo>
                    <a:lnTo>
                      <a:pt x="0" y="168"/>
                    </a:lnTo>
                    <a:lnTo>
                      <a:pt x="2" y="172"/>
                    </a:lnTo>
                    <a:lnTo>
                      <a:pt x="5" y="175"/>
                    </a:lnTo>
                    <a:lnTo>
                      <a:pt x="101" y="255"/>
                    </a:lnTo>
                    <a:lnTo>
                      <a:pt x="46" y="382"/>
                    </a:lnTo>
                    <a:lnTo>
                      <a:pt x="45" y="387"/>
                    </a:lnTo>
                    <a:lnTo>
                      <a:pt x="45" y="391"/>
                    </a:lnTo>
                    <a:lnTo>
                      <a:pt x="47" y="396"/>
                    </a:lnTo>
                    <a:lnTo>
                      <a:pt x="50" y="400"/>
                    </a:lnTo>
                    <a:lnTo>
                      <a:pt x="54" y="402"/>
                    </a:lnTo>
                    <a:lnTo>
                      <a:pt x="59" y="403"/>
                    </a:lnTo>
                    <a:lnTo>
                      <a:pt x="63" y="403"/>
                    </a:lnTo>
                    <a:lnTo>
                      <a:pt x="67" y="401"/>
                    </a:lnTo>
                    <a:lnTo>
                      <a:pt x="194" y="316"/>
                    </a:lnTo>
                    <a:lnTo>
                      <a:pt x="320" y="401"/>
                    </a:lnTo>
                    <a:lnTo>
                      <a:pt x="324" y="402"/>
                    </a:lnTo>
                    <a:lnTo>
                      <a:pt x="328" y="403"/>
                    </a:lnTo>
                    <a:lnTo>
                      <a:pt x="334" y="402"/>
                    </a:lnTo>
                    <a:lnTo>
                      <a:pt x="338" y="400"/>
                    </a:lnTo>
                    <a:lnTo>
                      <a:pt x="341" y="396"/>
                    </a:lnTo>
                    <a:lnTo>
                      <a:pt x="343" y="391"/>
                    </a:lnTo>
                    <a:lnTo>
                      <a:pt x="343" y="387"/>
                    </a:lnTo>
                    <a:lnTo>
                      <a:pt x="342" y="382"/>
                    </a:lnTo>
                    <a:lnTo>
                      <a:pt x="288" y="258"/>
                    </a:lnTo>
                    <a:lnTo>
                      <a:pt x="383" y="175"/>
                    </a:lnTo>
                    <a:lnTo>
                      <a:pt x="386" y="172"/>
                    </a:lnTo>
                    <a:lnTo>
                      <a:pt x="388" y="168"/>
                    </a:lnTo>
                    <a:lnTo>
                      <a:pt x="388" y="163"/>
                    </a:lnTo>
                    <a:lnTo>
                      <a:pt x="387" y="158"/>
                    </a:lnTo>
                    <a:lnTo>
                      <a:pt x="385" y="155"/>
                    </a:lnTo>
                    <a:lnTo>
                      <a:pt x="382" y="152"/>
                    </a:lnTo>
                    <a:lnTo>
                      <a:pt x="378" y="150"/>
                    </a:lnTo>
                    <a:lnTo>
                      <a:pt x="373" y="14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0A5642F1-2EB4-4327-91A4-1EAC5AC48541}"/>
              </a:ext>
            </a:extLst>
          </p:cNvPr>
          <p:cNvGrpSpPr/>
          <p:nvPr userDrawn="1"/>
        </p:nvGrpSpPr>
        <p:grpSpPr>
          <a:xfrm>
            <a:off x="9181760" y="2042276"/>
            <a:ext cx="1166044" cy="1518166"/>
            <a:chOff x="7398319" y="2667698"/>
            <a:chExt cx="1326129" cy="1726594"/>
          </a:xfrm>
        </p:grpSpPr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303B52CF-CBC5-4A4C-A7C8-FDFC349C1911}"/>
                </a:ext>
              </a:extLst>
            </p:cNvPr>
            <p:cNvSpPr/>
            <p:nvPr/>
          </p:nvSpPr>
          <p:spPr>
            <a:xfrm>
              <a:off x="7584089" y="4158447"/>
              <a:ext cx="935537" cy="235845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alpha val="27000"/>
                  </a:schemeClr>
                </a:gs>
                <a:gs pos="100000">
                  <a:schemeClr val="tx1">
                    <a:alpha val="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Teardrop 59">
              <a:extLst>
                <a:ext uri="{FF2B5EF4-FFF2-40B4-BE49-F238E27FC236}">
                  <a16:creationId xmlns:a16="http://schemas.microsoft.com/office/drawing/2014/main" id="{B244E23A-1CCA-4D3B-B1A1-6E707028EAC5}"/>
                </a:ext>
              </a:extLst>
            </p:cNvPr>
            <p:cNvSpPr/>
            <p:nvPr/>
          </p:nvSpPr>
          <p:spPr>
            <a:xfrm rot="8100000">
              <a:off x="7398319" y="2667698"/>
              <a:ext cx="1326129" cy="1326127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62" name="Group 61">
              <a:extLst>
                <a:ext uri="{FF2B5EF4-FFF2-40B4-BE49-F238E27FC236}">
                  <a16:creationId xmlns:a16="http://schemas.microsoft.com/office/drawing/2014/main" id="{8B7E9A89-538B-4FB5-93EB-D3D61053A0EC}"/>
                </a:ext>
              </a:extLst>
            </p:cNvPr>
            <p:cNvGrpSpPr/>
            <p:nvPr/>
          </p:nvGrpSpPr>
          <p:grpSpPr>
            <a:xfrm>
              <a:off x="7921041" y="3148013"/>
              <a:ext cx="280686" cy="365496"/>
              <a:chOff x="11066463" y="1360488"/>
              <a:chExt cx="220663" cy="287338"/>
            </a:xfrm>
            <a:solidFill>
              <a:schemeClr val="accent1"/>
            </a:solidFill>
          </p:grpSpPr>
          <p:sp>
            <p:nvSpPr>
              <p:cNvPr id="63" name="Freeform 180">
                <a:extLst>
                  <a:ext uri="{FF2B5EF4-FFF2-40B4-BE49-F238E27FC236}">
                    <a16:creationId xmlns:a16="http://schemas.microsoft.com/office/drawing/2014/main" id="{950F9F36-4064-4DDE-9CFC-8781A72BEA63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1066463" y="1360488"/>
                <a:ext cx="220663" cy="287338"/>
              </a:xfrm>
              <a:custGeom>
                <a:avLst/>
                <a:gdLst>
                  <a:gd name="T0" fmla="*/ 30 w 691"/>
                  <a:gd name="T1" fmla="*/ 871 h 901"/>
                  <a:gd name="T2" fmla="*/ 30 w 691"/>
                  <a:gd name="T3" fmla="*/ 30 h 901"/>
                  <a:gd name="T4" fmla="*/ 421 w 691"/>
                  <a:gd name="T5" fmla="*/ 30 h 901"/>
                  <a:gd name="T6" fmla="*/ 421 w 691"/>
                  <a:gd name="T7" fmla="*/ 254 h 901"/>
                  <a:gd name="T8" fmla="*/ 421 w 691"/>
                  <a:gd name="T9" fmla="*/ 258 h 901"/>
                  <a:gd name="T10" fmla="*/ 422 w 691"/>
                  <a:gd name="T11" fmla="*/ 261 h 901"/>
                  <a:gd name="T12" fmla="*/ 423 w 691"/>
                  <a:gd name="T13" fmla="*/ 263 h 901"/>
                  <a:gd name="T14" fmla="*/ 425 w 691"/>
                  <a:gd name="T15" fmla="*/ 265 h 901"/>
                  <a:gd name="T16" fmla="*/ 427 w 691"/>
                  <a:gd name="T17" fmla="*/ 267 h 901"/>
                  <a:gd name="T18" fmla="*/ 429 w 691"/>
                  <a:gd name="T19" fmla="*/ 268 h 901"/>
                  <a:gd name="T20" fmla="*/ 432 w 691"/>
                  <a:gd name="T21" fmla="*/ 269 h 901"/>
                  <a:gd name="T22" fmla="*/ 436 w 691"/>
                  <a:gd name="T23" fmla="*/ 269 h 901"/>
                  <a:gd name="T24" fmla="*/ 660 w 691"/>
                  <a:gd name="T25" fmla="*/ 269 h 901"/>
                  <a:gd name="T26" fmla="*/ 660 w 691"/>
                  <a:gd name="T27" fmla="*/ 871 h 901"/>
                  <a:gd name="T28" fmla="*/ 30 w 691"/>
                  <a:gd name="T29" fmla="*/ 871 h 901"/>
                  <a:gd name="T30" fmla="*/ 450 w 691"/>
                  <a:gd name="T31" fmla="*/ 52 h 901"/>
                  <a:gd name="T32" fmla="*/ 640 w 691"/>
                  <a:gd name="T33" fmla="*/ 239 h 901"/>
                  <a:gd name="T34" fmla="*/ 450 w 691"/>
                  <a:gd name="T35" fmla="*/ 239 h 901"/>
                  <a:gd name="T36" fmla="*/ 450 w 691"/>
                  <a:gd name="T37" fmla="*/ 52 h 901"/>
                  <a:gd name="T38" fmla="*/ 686 w 691"/>
                  <a:gd name="T39" fmla="*/ 244 h 901"/>
                  <a:gd name="T40" fmla="*/ 446 w 691"/>
                  <a:gd name="T41" fmla="*/ 4 h 901"/>
                  <a:gd name="T42" fmla="*/ 444 w 691"/>
                  <a:gd name="T43" fmla="*/ 2 h 901"/>
                  <a:gd name="T44" fmla="*/ 441 w 691"/>
                  <a:gd name="T45" fmla="*/ 1 h 901"/>
                  <a:gd name="T46" fmla="*/ 439 w 691"/>
                  <a:gd name="T47" fmla="*/ 0 h 901"/>
                  <a:gd name="T48" fmla="*/ 436 w 691"/>
                  <a:gd name="T49" fmla="*/ 0 h 901"/>
                  <a:gd name="T50" fmla="*/ 15 w 691"/>
                  <a:gd name="T51" fmla="*/ 0 h 901"/>
                  <a:gd name="T52" fmla="*/ 12 w 691"/>
                  <a:gd name="T53" fmla="*/ 0 h 901"/>
                  <a:gd name="T54" fmla="*/ 9 w 691"/>
                  <a:gd name="T55" fmla="*/ 1 h 901"/>
                  <a:gd name="T56" fmla="*/ 6 w 691"/>
                  <a:gd name="T57" fmla="*/ 2 h 901"/>
                  <a:gd name="T58" fmla="*/ 4 w 691"/>
                  <a:gd name="T59" fmla="*/ 4 h 901"/>
                  <a:gd name="T60" fmla="*/ 2 w 691"/>
                  <a:gd name="T61" fmla="*/ 6 h 901"/>
                  <a:gd name="T62" fmla="*/ 1 w 691"/>
                  <a:gd name="T63" fmla="*/ 9 h 901"/>
                  <a:gd name="T64" fmla="*/ 0 w 691"/>
                  <a:gd name="T65" fmla="*/ 11 h 901"/>
                  <a:gd name="T66" fmla="*/ 0 w 691"/>
                  <a:gd name="T67" fmla="*/ 15 h 901"/>
                  <a:gd name="T68" fmla="*/ 0 w 691"/>
                  <a:gd name="T69" fmla="*/ 886 h 901"/>
                  <a:gd name="T70" fmla="*/ 0 w 691"/>
                  <a:gd name="T71" fmla="*/ 889 h 901"/>
                  <a:gd name="T72" fmla="*/ 1 w 691"/>
                  <a:gd name="T73" fmla="*/ 891 h 901"/>
                  <a:gd name="T74" fmla="*/ 2 w 691"/>
                  <a:gd name="T75" fmla="*/ 894 h 901"/>
                  <a:gd name="T76" fmla="*/ 4 w 691"/>
                  <a:gd name="T77" fmla="*/ 897 h 901"/>
                  <a:gd name="T78" fmla="*/ 6 w 691"/>
                  <a:gd name="T79" fmla="*/ 898 h 901"/>
                  <a:gd name="T80" fmla="*/ 9 w 691"/>
                  <a:gd name="T81" fmla="*/ 900 h 901"/>
                  <a:gd name="T82" fmla="*/ 12 w 691"/>
                  <a:gd name="T83" fmla="*/ 900 h 901"/>
                  <a:gd name="T84" fmla="*/ 15 w 691"/>
                  <a:gd name="T85" fmla="*/ 901 h 901"/>
                  <a:gd name="T86" fmla="*/ 676 w 691"/>
                  <a:gd name="T87" fmla="*/ 901 h 901"/>
                  <a:gd name="T88" fmla="*/ 678 w 691"/>
                  <a:gd name="T89" fmla="*/ 900 h 901"/>
                  <a:gd name="T90" fmla="*/ 682 w 691"/>
                  <a:gd name="T91" fmla="*/ 900 h 901"/>
                  <a:gd name="T92" fmla="*/ 684 w 691"/>
                  <a:gd name="T93" fmla="*/ 898 h 901"/>
                  <a:gd name="T94" fmla="*/ 686 w 691"/>
                  <a:gd name="T95" fmla="*/ 897 h 901"/>
                  <a:gd name="T96" fmla="*/ 688 w 691"/>
                  <a:gd name="T97" fmla="*/ 894 h 901"/>
                  <a:gd name="T98" fmla="*/ 689 w 691"/>
                  <a:gd name="T99" fmla="*/ 891 h 901"/>
                  <a:gd name="T100" fmla="*/ 690 w 691"/>
                  <a:gd name="T101" fmla="*/ 889 h 901"/>
                  <a:gd name="T102" fmla="*/ 691 w 691"/>
                  <a:gd name="T103" fmla="*/ 886 h 901"/>
                  <a:gd name="T104" fmla="*/ 691 w 691"/>
                  <a:gd name="T105" fmla="*/ 254 h 901"/>
                  <a:gd name="T106" fmla="*/ 689 w 691"/>
                  <a:gd name="T107" fmla="*/ 249 h 901"/>
                  <a:gd name="T108" fmla="*/ 686 w 691"/>
                  <a:gd name="T109" fmla="*/ 244 h 9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691" h="901">
                    <a:moveTo>
                      <a:pt x="30" y="871"/>
                    </a:moveTo>
                    <a:lnTo>
                      <a:pt x="30" y="30"/>
                    </a:lnTo>
                    <a:lnTo>
                      <a:pt x="421" y="30"/>
                    </a:lnTo>
                    <a:lnTo>
                      <a:pt x="421" y="254"/>
                    </a:lnTo>
                    <a:lnTo>
                      <a:pt x="421" y="258"/>
                    </a:lnTo>
                    <a:lnTo>
                      <a:pt x="422" y="261"/>
                    </a:lnTo>
                    <a:lnTo>
                      <a:pt x="423" y="263"/>
                    </a:lnTo>
                    <a:lnTo>
                      <a:pt x="425" y="265"/>
                    </a:lnTo>
                    <a:lnTo>
                      <a:pt x="427" y="267"/>
                    </a:lnTo>
                    <a:lnTo>
                      <a:pt x="429" y="268"/>
                    </a:lnTo>
                    <a:lnTo>
                      <a:pt x="432" y="269"/>
                    </a:lnTo>
                    <a:lnTo>
                      <a:pt x="436" y="269"/>
                    </a:lnTo>
                    <a:lnTo>
                      <a:pt x="660" y="269"/>
                    </a:lnTo>
                    <a:lnTo>
                      <a:pt x="660" y="871"/>
                    </a:lnTo>
                    <a:lnTo>
                      <a:pt x="30" y="871"/>
                    </a:lnTo>
                    <a:close/>
                    <a:moveTo>
                      <a:pt x="450" y="52"/>
                    </a:moveTo>
                    <a:lnTo>
                      <a:pt x="640" y="239"/>
                    </a:lnTo>
                    <a:lnTo>
                      <a:pt x="450" y="239"/>
                    </a:lnTo>
                    <a:lnTo>
                      <a:pt x="450" y="52"/>
                    </a:lnTo>
                    <a:close/>
                    <a:moveTo>
                      <a:pt x="686" y="244"/>
                    </a:moveTo>
                    <a:lnTo>
                      <a:pt x="446" y="4"/>
                    </a:lnTo>
                    <a:lnTo>
                      <a:pt x="444" y="2"/>
                    </a:lnTo>
                    <a:lnTo>
                      <a:pt x="441" y="1"/>
                    </a:lnTo>
                    <a:lnTo>
                      <a:pt x="439" y="0"/>
                    </a:lnTo>
                    <a:lnTo>
                      <a:pt x="436" y="0"/>
                    </a:lnTo>
                    <a:lnTo>
                      <a:pt x="15" y="0"/>
                    </a:lnTo>
                    <a:lnTo>
                      <a:pt x="12" y="0"/>
                    </a:lnTo>
                    <a:lnTo>
                      <a:pt x="9" y="1"/>
                    </a:lnTo>
                    <a:lnTo>
                      <a:pt x="6" y="2"/>
                    </a:lnTo>
                    <a:lnTo>
                      <a:pt x="4" y="4"/>
                    </a:lnTo>
                    <a:lnTo>
                      <a:pt x="2" y="6"/>
                    </a:lnTo>
                    <a:lnTo>
                      <a:pt x="1" y="9"/>
                    </a:lnTo>
                    <a:lnTo>
                      <a:pt x="0" y="11"/>
                    </a:lnTo>
                    <a:lnTo>
                      <a:pt x="0" y="15"/>
                    </a:lnTo>
                    <a:lnTo>
                      <a:pt x="0" y="886"/>
                    </a:lnTo>
                    <a:lnTo>
                      <a:pt x="0" y="889"/>
                    </a:lnTo>
                    <a:lnTo>
                      <a:pt x="1" y="891"/>
                    </a:lnTo>
                    <a:lnTo>
                      <a:pt x="2" y="894"/>
                    </a:lnTo>
                    <a:lnTo>
                      <a:pt x="4" y="897"/>
                    </a:lnTo>
                    <a:lnTo>
                      <a:pt x="6" y="898"/>
                    </a:lnTo>
                    <a:lnTo>
                      <a:pt x="9" y="900"/>
                    </a:lnTo>
                    <a:lnTo>
                      <a:pt x="12" y="900"/>
                    </a:lnTo>
                    <a:lnTo>
                      <a:pt x="15" y="901"/>
                    </a:lnTo>
                    <a:lnTo>
                      <a:pt x="676" y="901"/>
                    </a:lnTo>
                    <a:lnTo>
                      <a:pt x="678" y="900"/>
                    </a:lnTo>
                    <a:lnTo>
                      <a:pt x="682" y="900"/>
                    </a:lnTo>
                    <a:lnTo>
                      <a:pt x="684" y="898"/>
                    </a:lnTo>
                    <a:lnTo>
                      <a:pt x="686" y="897"/>
                    </a:lnTo>
                    <a:lnTo>
                      <a:pt x="688" y="894"/>
                    </a:lnTo>
                    <a:lnTo>
                      <a:pt x="689" y="891"/>
                    </a:lnTo>
                    <a:lnTo>
                      <a:pt x="690" y="889"/>
                    </a:lnTo>
                    <a:lnTo>
                      <a:pt x="691" y="886"/>
                    </a:lnTo>
                    <a:lnTo>
                      <a:pt x="691" y="254"/>
                    </a:lnTo>
                    <a:lnTo>
                      <a:pt x="689" y="249"/>
                    </a:lnTo>
                    <a:lnTo>
                      <a:pt x="686" y="24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64" name="Freeform 181">
                <a:extLst>
                  <a:ext uri="{FF2B5EF4-FFF2-40B4-BE49-F238E27FC236}">
                    <a16:creationId xmlns:a16="http://schemas.microsoft.com/office/drawing/2014/main" id="{3E191837-74E7-43F9-95F3-A3BFAA07CE3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180763" y="1474788"/>
                <a:ext cx="57150" cy="9525"/>
              </a:xfrm>
              <a:custGeom>
                <a:avLst/>
                <a:gdLst>
                  <a:gd name="T0" fmla="*/ 167 w 182"/>
                  <a:gd name="T1" fmla="*/ 0 h 31"/>
                  <a:gd name="T2" fmla="*/ 15 w 182"/>
                  <a:gd name="T3" fmla="*/ 0 h 31"/>
                  <a:gd name="T4" fmla="*/ 13 w 182"/>
                  <a:gd name="T5" fmla="*/ 1 h 31"/>
                  <a:gd name="T6" fmla="*/ 10 w 182"/>
                  <a:gd name="T7" fmla="*/ 2 h 31"/>
                  <a:gd name="T8" fmla="*/ 8 w 182"/>
                  <a:gd name="T9" fmla="*/ 3 h 31"/>
                  <a:gd name="T10" fmla="*/ 5 w 182"/>
                  <a:gd name="T11" fmla="*/ 6 h 31"/>
                  <a:gd name="T12" fmla="*/ 4 w 182"/>
                  <a:gd name="T13" fmla="*/ 8 h 31"/>
                  <a:gd name="T14" fmla="*/ 1 w 182"/>
                  <a:gd name="T15" fmla="*/ 10 h 31"/>
                  <a:gd name="T16" fmla="*/ 1 w 182"/>
                  <a:gd name="T17" fmla="*/ 13 h 31"/>
                  <a:gd name="T18" fmla="*/ 0 w 182"/>
                  <a:gd name="T19" fmla="*/ 15 h 31"/>
                  <a:gd name="T20" fmla="*/ 1 w 182"/>
                  <a:gd name="T21" fmla="*/ 20 h 31"/>
                  <a:gd name="T22" fmla="*/ 1 w 182"/>
                  <a:gd name="T23" fmla="*/ 22 h 31"/>
                  <a:gd name="T24" fmla="*/ 4 w 182"/>
                  <a:gd name="T25" fmla="*/ 25 h 31"/>
                  <a:gd name="T26" fmla="*/ 5 w 182"/>
                  <a:gd name="T27" fmla="*/ 27 h 31"/>
                  <a:gd name="T28" fmla="*/ 8 w 182"/>
                  <a:gd name="T29" fmla="*/ 28 h 31"/>
                  <a:gd name="T30" fmla="*/ 10 w 182"/>
                  <a:gd name="T31" fmla="*/ 30 h 31"/>
                  <a:gd name="T32" fmla="*/ 13 w 182"/>
                  <a:gd name="T33" fmla="*/ 30 h 31"/>
                  <a:gd name="T34" fmla="*/ 15 w 182"/>
                  <a:gd name="T35" fmla="*/ 31 h 31"/>
                  <a:gd name="T36" fmla="*/ 167 w 182"/>
                  <a:gd name="T37" fmla="*/ 31 h 31"/>
                  <a:gd name="T38" fmla="*/ 171 w 182"/>
                  <a:gd name="T39" fmla="*/ 30 h 31"/>
                  <a:gd name="T40" fmla="*/ 173 w 182"/>
                  <a:gd name="T41" fmla="*/ 30 h 31"/>
                  <a:gd name="T42" fmla="*/ 176 w 182"/>
                  <a:gd name="T43" fmla="*/ 28 h 31"/>
                  <a:gd name="T44" fmla="*/ 178 w 182"/>
                  <a:gd name="T45" fmla="*/ 27 h 31"/>
                  <a:gd name="T46" fmla="*/ 180 w 182"/>
                  <a:gd name="T47" fmla="*/ 25 h 31"/>
                  <a:gd name="T48" fmla="*/ 181 w 182"/>
                  <a:gd name="T49" fmla="*/ 22 h 31"/>
                  <a:gd name="T50" fmla="*/ 182 w 182"/>
                  <a:gd name="T51" fmla="*/ 20 h 31"/>
                  <a:gd name="T52" fmla="*/ 182 w 182"/>
                  <a:gd name="T53" fmla="*/ 15 h 31"/>
                  <a:gd name="T54" fmla="*/ 182 w 182"/>
                  <a:gd name="T55" fmla="*/ 13 h 31"/>
                  <a:gd name="T56" fmla="*/ 181 w 182"/>
                  <a:gd name="T57" fmla="*/ 10 h 31"/>
                  <a:gd name="T58" fmla="*/ 180 w 182"/>
                  <a:gd name="T59" fmla="*/ 8 h 31"/>
                  <a:gd name="T60" fmla="*/ 178 w 182"/>
                  <a:gd name="T61" fmla="*/ 6 h 31"/>
                  <a:gd name="T62" fmla="*/ 176 w 182"/>
                  <a:gd name="T63" fmla="*/ 3 h 31"/>
                  <a:gd name="T64" fmla="*/ 173 w 182"/>
                  <a:gd name="T65" fmla="*/ 2 h 31"/>
                  <a:gd name="T66" fmla="*/ 171 w 182"/>
                  <a:gd name="T67" fmla="*/ 1 h 31"/>
                  <a:gd name="T68" fmla="*/ 167 w 182"/>
                  <a:gd name="T69" fmla="*/ 0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82" h="31">
                    <a:moveTo>
                      <a:pt x="167" y="0"/>
                    </a:moveTo>
                    <a:lnTo>
                      <a:pt x="15" y="0"/>
                    </a:lnTo>
                    <a:lnTo>
                      <a:pt x="13" y="1"/>
                    </a:lnTo>
                    <a:lnTo>
                      <a:pt x="10" y="2"/>
                    </a:lnTo>
                    <a:lnTo>
                      <a:pt x="8" y="3"/>
                    </a:lnTo>
                    <a:lnTo>
                      <a:pt x="5" y="6"/>
                    </a:lnTo>
                    <a:lnTo>
                      <a:pt x="4" y="8"/>
                    </a:lnTo>
                    <a:lnTo>
                      <a:pt x="1" y="10"/>
                    </a:lnTo>
                    <a:lnTo>
                      <a:pt x="1" y="13"/>
                    </a:lnTo>
                    <a:lnTo>
                      <a:pt x="0" y="15"/>
                    </a:lnTo>
                    <a:lnTo>
                      <a:pt x="1" y="20"/>
                    </a:lnTo>
                    <a:lnTo>
                      <a:pt x="1" y="22"/>
                    </a:lnTo>
                    <a:lnTo>
                      <a:pt x="4" y="25"/>
                    </a:lnTo>
                    <a:lnTo>
                      <a:pt x="5" y="27"/>
                    </a:lnTo>
                    <a:lnTo>
                      <a:pt x="8" y="28"/>
                    </a:lnTo>
                    <a:lnTo>
                      <a:pt x="10" y="30"/>
                    </a:lnTo>
                    <a:lnTo>
                      <a:pt x="13" y="30"/>
                    </a:lnTo>
                    <a:lnTo>
                      <a:pt x="15" y="31"/>
                    </a:lnTo>
                    <a:lnTo>
                      <a:pt x="167" y="31"/>
                    </a:lnTo>
                    <a:lnTo>
                      <a:pt x="171" y="30"/>
                    </a:lnTo>
                    <a:lnTo>
                      <a:pt x="173" y="30"/>
                    </a:lnTo>
                    <a:lnTo>
                      <a:pt x="176" y="28"/>
                    </a:lnTo>
                    <a:lnTo>
                      <a:pt x="178" y="27"/>
                    </a:lnTo>
                    <a:lnTo>
                      <a:pt x="180" y="25"/>
                    </a:lnTo>
                    <a:lnTo>
                      <a:pt x="181" y="22"/>
                    </a:lnTo>
                    <a:lnTo>
                      <a:pt x="182" y="20"/>
                    </a:lnTo>
                    <a:lnTo>
                      <a:pt x="182" y="15"/>
                    </a:lnTo>
                    <a:lnTo>
                      <a:pt x="182" y="13"/>
                    </a:lnTo>
                    <a:lnTo>
                      <a:pt x="181" y="10"/>
                    </a:lnTo>
                    <a:lnTo>
                      <a:pt x="180" y="8"/>
                    </a:lnTo>
                    <a:lnTo>
                      <a:pt x="178" y="6"/>
                    </a:lnTo>
                    <a:lnTo>
                      <a:pt x="176" y="3"/>
                    </a:lnTo>
                    <a:lnTo>
                      <a:pt x="173" y="2"/>
                    </a:lnTo>
                    <a:lnTo>
                      <a:pt x="171" y="1"/>
                    </a:lnTo>
                    <a:lnTo>
                      <a:pt x="167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65" name="Freeform 182">
                <a:extLst>
                  <a:ext uri="{FF2B5EF4-FFF2-40B4-BE49-F238E27FC236}">
                    <a16:creationId xmlns:a16="http://schemas.microsoft.com/office/drawing/2014/main" id="{36D45761-5767-4FD7-A651-86F4C4FA79E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180763" y="1522413"/>
                <a:ext cx="57150" cy="9525"/>
              </a:xfrm>
              <a:custGeom>
                <a:avLst/>
                <a:gdLst>
                  <a:gd name="T0" fmla="*/ 167 w 182"/>
                  <a:gd name="T1" fmla="*/ 0 h 30"/>
                  <a:gd name="T2" fmla="*/ 15 w 182"/>
                  <a:gd name="T3" fmla="*/ 0 h 30"/>
                  <a:gd name="T4" fmla="*/ 13 w 182"/>
                  <a:gd name="T5" fmla="*/ 0 h 30"/>
                  <a:gd name="T6" fmla="*/ 10 w 182"/>
                  <a:gd name="T7" fmla="*/ 1 h 30"/>
                  <a:gd name="T8" fmla="*/ 8 w 182"/>
                  <a:gd name="T9" fmla="*/ 2 h 30"/>
                  <a:gd name="T10" fmla="*/ 5 w 182"/>
                  <a:gd name="T11" fmla="*/ 4 h 30"/>
                  <a:gd name="T12" fmla="*/ 4 w 182"/>
                  <a:gd name="T13" fmla="*/ 7 h 30"/>
                  <a:gd name="T14" fmla="*/ 1 w 182"/>
                  <a:gd name="T15" fmla="*/ 10 h 30"/>
                  <a:gd name="T16" fmla="*/ 1 w 182"/>
                  <a:gd name="T17" fmla="*/ 12 h 30"/>
                  <a:gd name="T18" fmla="*/ 0 w 182"/>
                  <a:gd name="T19" fmla="*/ 15 h 30"/>
                  <a:gd name="T20" fmla="*/ 1 w 182"/>
                  <a:gd name="T21" fmla="*/ 18 h 30"/>
                  <a:gd name="T22" fmla="*/ 1 w 182"/>
                  <a:gd name="T23" fmla="*/ 22 h 30"/>
                  <a:gd name="T24" fmla="*/ 4 w 182"/>
                  <a:gd name="T25" fmla="*/ 24 h 30"/>
                  <a:gd name="T26" fmla="*/ 5 w 182"/>
                  <a:gd name="T27" fmla="*/ 26 h 30"/>
                  <a:gd name="T28" fmla="*/ 8 w 182"/>
                  <a:gd name="T29" fmla="*/ 28 h 30"/>
                  <a:gd name="T30" fmla="*/ 10 w 182"/>
                  <a:gd name="T31" fmla="*/ 29 h 30"/>
                  <a:gd name="T32" fmla="*/ 13 w 182"/>
                  <a:gd name="T33" fmla="*/ 30 h 30"/>
                  <a:gd name="T34" fmla="*/ 15 w 182"/>
                  <a:gd name="T35" fmla="*/ 30 h 30"/>
                  <a:gd name="T36" fmla="*/ 167 w 182"/>
                  <a:gd name="T37" fmla="*/ 30 h 30"/>
                  <a:gd name="T38" fmla="*/ 171 w 182"/>
                  <a:gd name="T39" fmla="*/ 30 h 30"/>
                  <a:gd name="T40" fmla="*/ 173 w 182"/>
                  <a:gd name="T41" fmla="*/ 29 h 30"/>
                  <a:gd name="T42" fmla="*/ 176 w 182"/>
                  <a:gd name="T43" fmla="*/ 28 h 30"/>
                  <a:gd name="T44" fmla="*/ 178 w 182"/>
                  <a:gd name="T45" fmla="*/ 26 h 30"/>
                  <a:gd name="T46" fmla="*/ 180 w 182"/>
                  <a:gd name="T47" fmla="*/ 24 h 30"/>
                  <a:gd name="T48" fmla="*/ 181 w 182"/>
                  <a:gd name="T49" fmla="*/ 22 h 30"/>
                  <a:gd name="T50" fmla="*/ 182 w 182"/>
                  <a:gd name="T51" fmla="*/ 18 h 30"/>
                  <a:gd name="T52" fmla="*/ 182 w 182"/>
                  <a:gd name="T53" fmla="*/ 15 h 30"/>
                  <a:gd name="T54" fmla="*/ 182 w 182"/>
                  <a:gd name="T55" fmla="*/ 12 h 30"/>
                  <a:gd name="T56" fmla="*/ 181 w 182"/>
                  <a:gd name="T57" fmla="*/ 10 h 30"/>
                  <a:gd name="T58" fmla="*/ 180 w 182"/>
                  <a:gd name="T59" fmla="*/ 7 h 30"/>
                  <a:gd name="T60" fmla="*/ 178 w 182"/>
                  <a:gd name="T61" fmla="*/ 4 h 30"/>
                  <a:gd name="T62" fmla="*/ 176 w 182"/>
                  <a:gd name="T63" fmla="*/ 2 h 30"/>
                  <a:gd name="T64" fmla="*/ 173 w 182"/>
                  <a:gd name="T65" fmla="*/ 1 h 30"/>
                  <a:gd name="T66" fmla="*/ 171 w 182"/>
                  <a:gd name="T67" fmla="*/ 0 h 30"/>
                  <a:gd name="T68" fmla="*/ 167 w 182"/>
                  <a:gd name="T69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82" h="30">
                    <a:moveTo>
                      <a:pt x="167" y="0"/>
                    </a:moveTo>
                    <a:lnTo>
                      <a:pt x="15" y="0"/>
                    </a:lnTo>
                    <a:lnTo>
                      <a:pt x="13" y="0"/>
                    </a:lnTo>
                    <a:lnTo>
                      <a:pt x="10" y="1"/>
                    </a:lnTo>
                    <a:lnTo>
                      <a:pt x="8" y="2"/>
                    </a:lnTo>
                    <a:lnTo>
                      <a:pt x="5" y="4"/>
                    </a:lnTo>
                    <a:lnTo>
                      <a:pt x="4" y="7"/>
                    </a:lnTo>
                    <a:lnTo>
                      <a:pt x="1" y="10"/>
                    </a:lnTo>
                    <a:lnTo>
                      <a:pt x="1" y="12"/>
                    </a:lnTo>
                    <a:lnTo>
                      <a:pt x="0" y="15"/>
                    </a:lnTo>
                    <a:lnTo>
                      <a:pt x="1" y="18"/>
                    </a:lnTo>
                    <a:lnTo>
                      <a:pt x="1" y="22"/>
                    </a:lnTo>
                    <a:lnTo>
                      <a:pt x="4" y="24"/>
                    </a:lnTo>
                    <a:lnTo>
                      <a:pt x="5" y="26"/>
                    </a:lnTo>
                    <a:lnTo>
                      <a:pt x="8" y="28"/>
                    </a:lnTo>
                    <a:lnTo>
                      <a:pt x="10" y="29"/>
                    </a:lnTo>
                    <a:lnTo>
                      <a:pt x="13" y="30"/>
                    </a:lnTo>
                    <a:lnTo>
                      <a:pt x="15" y="30"/>
                    </a:lnTo>
                    <a:lnTo>
                      <a:pt x="167" y="30"/>
                    </a:lnTo>
                    <a:lnTo>
                      <a:pt x="171" y="30"/>
                    </a:lnTo>
                    <a:lnTo>
                      <a:pt x="173" y="29"/>
                    </a:lnTo>
                    <a:lnTo>
                      <a:pt x="176" y="28"/>
                    </a:lnTo>
                    <a:lnTo>
                      <a:pt x="178" y="26"/>
                    </a:lnTo>
                    <a:lnTo>
                      <a:pt x="180" y="24"/>
                    </a:lnTo>
                    <a:lnTo>
                      <a:pt x="181" y="22"/>
                    </a:lnTo>
                    <a:lnTo>
                      <a:pt x="182" y="18"/>
                    </a:lnTo>
                    <a:lnTo>
                      <a:pt x="182" y="15"/>
                    </a:lnTo>
                    <a:lnTo>
                      <a:pt x="182" y="12"/>
                    </a:lnTo>
                    <a:lnTo>
                      <a:pt x="181" y="10"/>
                    </a:lnTo>
                    <a:lnTo>
                      <a:pt x="180" y="7"/>
                    </a:lnTo>
                    <a:lnTo>
                      <a:pt x="178" y="4"/>
                    </a:lnTo>
                    <a:lnTo>
                      <a:pt x="176" y="2"/>
                    </a:lnTo>
                    <a:lnTo>
                      <a:pt x="173" y="1"/>
                    </a:lnTo>
                    <a:lnTo>
                      <a:pt x="171" y="0"/>
                    </a:lnTo>
                    <a:lnTo>
                      <a:pt x="167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66" name="Freeform 183">
                <a:extLst>
                  <a:ext uri="{FF2B5EF4-FFF2-40B4-BE49-F238E27FC236}">
                    <a16:creationId xmlns:a16="http://schemas.microsoft.com/office/drawing/2014/main" id="{CD2EBC8F-68DD-483F-8559-5FC2B0EF34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180763" y="1579563"/>
                <a:ext cx="57150" cy="9525"/>
              </a:xfrm>
              <a:custGeom>
                <a:avLst/>
                <a:gdLst>
                  <a:gd name="T0" fmla="*/ 167 w 182"/>
                  <a:gd name="T1" fmla="*/ 0 h 30"/>
                  <a:gd name="T2" fmla="*/ 15 w 182"/>
                  <a:gd name="T3" fmla="*/ 0 h 30"/>
                  <a:gd name="T4" fmla="*/ 13 w 182"/>
                  <a:gd name="T5" fmla="*/ 1 h 30"/>
                  <a:gd name="T6" fmla="*/ 10 w 182"/>
                  <a:gd name="T7" fmla="*/ 1 h 30"/>
                  <a:gd name="T8" fmla="*/ 8 w 182"/>
                  <a:gd name="T9" fmla="*/ 3 h 30"/>
                  <a:gd name="T10" fmla="*/ 5 w 182"/>
                  <a:gd name="T11" fmla="*/ 5 h 30"/>
                  <a:gd name="T12" fmla="*/ 4 w 182"/>
                  <a:gd name="T13" fmla="*/ 7 h 30"/>
                  <a:gd name="T14" fmla="*/ 1 w 182"/>
                  <a:gd name="T15" fmla="*/ 10 h 30"/>
                  <a:gd name="T16" fmla="*/ 1 w 182"/>
                  <a:gd name="T17" fmla="*/ 13 h 30"/>
                  <a:gd name="T18" fmla="*/ 0 w 182"/>
                  <a:gd name="T19" fmla="*/ 15 h 30"/>
                  <a:gd name="T20" fmla="*/ 1 w 182"/>
                  <a:gd name="T21" fmla="*/ 18 h 30"/>
                  <a:gd name="T22" fmla="*/ 1 w 182"/>
                  <a:gd name="T23" fmla="*/ 21 h 30"/>
                  <a:gd name="T24" fmla="*/ 4 w 182"/>
                  <a:gd name="T25" fmla="*/ 24 h 30"/>
                  <a:gd name="T26" fmla="*/ 5 w 182"/>
                  <a:gd name="T27" fmla="*/ 26 h 30"/>
                  <a:gd name="T28" fmla="*/ 8 w 182"/>
                  <a:gd name="T29" fmla="*/ 28 h 30"/>
                  <a:gd name="T30" fmla="*/ 10 w 182"/>
                  <a:gd name="T31" fmla="*/ 29 h 30"/>
                  <a:gd name="T32" fmla="*/ 13 w 182"/>
                  <a:gd name="T33" fmla="*/ 30 h 30"/>
                  <a:gd name="T34" fmla="*/ 15 w 182"/>
                  <a:gd name="T35" fmla="*/ 30 h 30"/>
                  <a:gd name="T36" fmla="*/ 167 w 182"/>
                  <a:gd name="T37" fmla="*/ 30 h 30"/>
                  <a:gd name="T38" fmla="*/ 171 w 182"/>
                  <a:gd name="T39" fmla="*/ 30 h 30"/>
                  <a:gd name="T40" fmla="*/ 173 w 182"/>
                  <a:gd name="T41" fmla="*/ 29 h 30"/>
                  <a:gd name="T42" fmla="*/ 176 w 182"/>
                  <a:gd name="T43" fmla="*/ 28 h 30"/>
                  <a:gd name="T44" fmla="*/ 178 w 182"/>
                  <a:gd name="T45" fmla="*/ 26 h 30"/>
                  <a:gd name="T46" fmla="*/ 180 w 182"/>
                  <a:gd name="T47" fmla="*/ 24 h 30"/>
                  <a:gd name="T48" fmla="*/ 181 w 182"/>
                  <a:gd name="T49" fmla="*/ 21 h 30"/>
                  <a:gd name="T50" fmla="*/ 182 w 182"/>
                  <a:gd name="T51" fmla="*/ 18 h 30"/>
                  <a:gd name="T52" fmla="*/ 182 w 182"/>
                  <a:gd name="T53" fmla="*/ 15 h 30"/>
                  <a:gd name="T54" fmla="*/ 182 w 182"/>
                  <a:gd name="T55" fmla="*/ 13 h 30"/>
                  <a:gd name="T56" fmla="*/ 181 w 182"/>
                  <a:gd name="T57" fmla="*/ 10 h 30"/>
                  <a:gd name="T58" fmla="*/ 180 w 182"/>
                  <a:gd name="T59" fmla="*/ 7 h 30"/>
                  <a:gd name="T60" fmla="*/ 178 w 182"/>
                  <a:gd name="T61" fmla="*/ 5 h 30"/>
                  <a:gd name="T62" fmla="*/ 176 w 182"/>
                  <a:gd name="T63" fmla="*/ 3 h 30"/>
                  <a:gd name="T64" fmla="*/ 173 w 182"/>
                  <a:gd name="T65" fmla="*/ 1 h 30"/>
                  <a:gd name="T66" fmla="*/ 171 w 182"/>
                  <a:gd name="T67" fmla="*/ 1 h 30"/>
                  <a:gd name="T68" fmla="*/ 167 w 182"/>
                  <a:gd name="T69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82" h="30">
                    <a:moveTo>
                      <a:pt x="167" y="0"/>
                    </a:moveTo>
                    <a:lnTo>
                      <a:pt x="15" y="0"/>
                    </a:lnTo>
                    <a:lnTo>
                      <a:pt x="13" y="1"/>
                    </a:lnTo>
                    <a:lnTo>
                      <a:pt x="10" y="1"/>
                    </a:lnTo>
                    <a:lnTo>
                      <a:pt x="8" y="3"/>
                    </a:lnTo>
                    <a:lnTo>
                      <a:pt x="5" y="5"/>
                    </a:lnTo>
                    <a:lnTo>
                      <a:pt x="4" y="7"/>
                    </a:lnTo>
                    <a:lnTo>
                      <a:pt x="1" y="10"/>
                    </a:lnTo>
                    <a:lnTo>
                      <a:pt x="1" y="13"/>
                    </a:lnTo>
                    <a:lnTo>
                      <a:pt x="0" y="15"/>
                    </a:lnTo>
                    <a:lnTo>
                      <a:pt x="1" y="18"/>
                    </a:lnTo>
                    <a:lnTo>
                      <a:pt x="1" y="21"/>
                    </a:lnTo>
                    <a:lnTo>
                      <a:pt x="4" y="24"/>
                    </a:lnTo>
                    <a:lnTo>
                      <a:pt x="5" y="26"/>
                    </a:lnTo>
                    <a:lnTo>
                      <a:pt x="8" y="28"/>
                    </a:lnTo>
                    <a:lnTo>
                      <a:pt x="10" y="29"/>
                    </a:lnTo>
                    <a:lnTo>
                      <a:pt x="13" y="30"/>
                    </a:lnTo>
                    <a:lnTo>
                      <a:pt x="15" y="30"/>
                    </a:lnTo>
                    <a:lnTo>
                      <a:pt x="167" y="30"/>
                    </a:lnTo>
                    <a:lnTo>
                      <a:pt x="171" y="30"/>
                    </a:lnTo>
                    <a:lnTo>
                      <a:pt x="173" y="29"/>
                    </a:lnTo>
                    <a:lnTo>
                      <a:pt x="176" y="28"/>
                    </a:lnTo>
                    <a:lnTo>
                      <a:pt x="178" y="26"/>
                    </a:lnTo>
                    <a:lnTo>
                      <a:pt x="180" y="24"/>
                    </a:lnTo>
                    <a:lnTo>
                      <a:pt x="181" y="21"/>
                    </a:lnTo>
                    <a:lnTo>
                      <a:pt x="182" y="18"/>
                    </a:lnTo>
                    <a:lnTo>
                      <a:pt x="182" y="15"/>
                    </a:lnTo>
                    <a:lnTo>
                      <a:pt x="182" y="13"/>
                    </a:lnTo>
                    <a:lnTo>
                      <a:pt x="181" y="10"/>
                    </a:lnTo>
                    <a:lnTo>
                      <a:pt x="180" y="7"/>
                    </a:lnTo>
                    <a:lnTo>
                      <a:pt x="178" y="5"/>
                    </a:lnTo>
                    <a:lnTo>
                      <a:pt x="176" y="3"/>
                    </a:lnTo>
                    <a:lnTo>
                      <a:pt x="173" y="1"/>
                    </a:lnTo>
                    <a:lnTo>
                      <a:pt x="171" y="1"/>
                    </a:lnTo>
                    <a:lnTo>
                      <a:pt x="167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67" name="Freeform 184">
                <a:extLst>
                  <a:ext uri="{FF2B5EF4-FFF2-40B4-BE49-F238E27FC236}">
                    <a16:creationId xmlns:a16="http://schemas.microsoft.com/office/drawing/2014/main" id="{AB5737D1-F4F6-4AE3-993B-4CB0F0D1A66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109325" y="1450976"/>
                <a:ext cx="57150" cy="39688"/>
              </a:xfrm>
              <a:custGeom>
                <a:avLst/>
                <a:gdLst>
                  <a:gd name="T0" fmla="*/ 156 w 181"/>
                  <a:gd name="T1" fmla="*/ 4 h 126"/>
                  <a:gd name="T2" fmla="*/ 71 w 181"/>
                  <a:gd name="T3" fmla="*/ 88 h 126"/>
                  <a:gd name="T4" fmla="*/ 25 w 181"/>
                  <a:gd name="T5" fmla="*/ 43 h 126"/>
                  <a:gd name="T6" fmla="*/ 23 w 181"/>
                  <a:gd name="T7" fmla="*/ 41 h 126"/>
                  <a:gd name="T8" fmla="*/ 20 w 181"/>
                  <a:gd name="T9" fmla="*/ 39 h 126"/>
                  <a:gd name="T10" fmla="*/ 18 w 181"/>
                  <a:gd name="T11" fmla="*/ 39 h 126"/>
                  <a:gd name="T12" fmla="*/ 15 w 181"/>
                  <a:gd name="T13" fmla="*/ 38 h 126"/>
                  <a:gd name="T14" fmla="*/ 11 w 181"/>
                  <a:gd name="T15" fmla="*/ 39 h 126"/>
                  <a:gd name="T16" fmla="*/ 9 w 181"/>
                  <a:gd name="T17" fmla="*/ 39 h 126"/>
                  <a:gd name="T18" fmla="*/ 6 w 181"/>
                  <a:gd name="T19" fmla="*/ 41 h 126"/>
                  <a:gd name="T20" fmla="*/ 4 w 181"/>
                  <a:gd name="T21" fmla="*/ 43 h 126"/>
                  <a:gd name="T22" fmla="*/ 2 w 181"/>
                  <a:gd name="T23" fmla="*/ 45 h 126"/>
                  <a:gd name="T24" fmla="*/ 1 w 181"/>
                  <a:gd name="T25" fmla="*/ 47 h 126"/>
                  <a:gd name="T26" fmla="*/ 0 w 181"/>
                  <a:gd name="T27" fmla="*/ 51 h 126"/>
                  <a:gd name="T28" fmla="*/ 0 w 181"/>
                  <a:gd name="T29" fmla="*/ 53 h 126"/>
                  <a:gd name="T30" fmla="*/ 0 w 181"/>
                  <a:gd name="T31" fmla="*/ 56 h 126"/>
                  <a:gd name="T32" fmla="*/ 1 w 181"/>
                  <a:gd name="T33" fmla="*/ 59 h 126"/>
                  <a:gd name="T34" fmla="*/ 2 w 181"/>
                  <a:gd name="T35" fmla="*/ 61 h 126"/>
                  <a:gd name="T36" fmla="*/ 4 w 181"/>
                  <a:gd name="T37" fmla="*/ 63 h 126"/>
                  <a:gd name="T38" fmla="*/ 61 w 181"/>
                  <a:gd name="T39" fmla="*/ 121 h 126"/>
                  <a:gd name="T40" fmla="*/ 63 w 181"/>
                  <a:gd name="T41" fmla="*/ 122 h 126"/>
                  <a:gd name="T42" fmla="*/ 66 w 181"/>
                  <a:gd name="T43" fmla="*/ 124 h 126"/>
                  <a:gd name="T44" fmla="*/ 68 w 181"/>
                  <a:gd name="T45" fmla="*/ 126 h 126"/>
                  <a:gd name="T46" fmla="*/ 71 w 181"/>
                  <a:gd name="T47" fmla="*/ 126 h 126"/>
                  <a:gd name="T48" fmla="*/ 74 w 181"/>
                  <a:gd name="T49" fmla="*/ 126 h 126"/>
                  <a:gd name="T50" fmla="*/ 77 w 181"/>
                  <a:gd name="T51" fmla="*/ 124 h 126"/>
                  <a:gd name="T52" fmla="*/ 80 w 181"/>
                  <a:gd name="T53" fmla="*/ 122 h 126"/>
                  <a:gd name="T54" fmla="*/ 82 w 181"/>
                  <a:gd name="T55" fmla="*/ 121 h 126"/>
                  <a:gd name="T56" fmla="*/ 176 w 181"/>
                  <a:gd name="T57" fmla="*/ 26 h 126"/>
                  <a:gd name="T58" fmla="*/ 178 w 181"/>
                  <a:gd name="T59" fmla="*/ 24 h 126"/>
                  <a:gd name="T60" fmla="*/ 180 w 181"/>
                  <a:gd name="T61" fmla="*/ 21 h 126"/>
                  <a:gd name="T62" fmla="*/ 180 w 181"/>
                  <a:gd name="T63" fmla="*/ 17 h 126"/>
                  <a:gd name="T64" fmla="*/ 181 w 181"/>
                  <a:gd name="T65" fmla="*/ 15 h 126"/>
                  <a:gd name="T66" fmla="*/ 180 w 181"/>
                  <a:gd name="T67" fmla="*/ 12 h 126"/>
                  <a:gd name="T68" fmla="*/ 180 w 181"/>
                  <a:gd name="T69" fmla="*/ 9 h 126"/>
                  <a:gd name="T70" fmla="*/ 178 w 181"/>
                  <a:gd name="T71" fmla="*/ 6 h 126"/>
                  <a:gd name="T72" fmla="*/ 176 w 181"/>
                  <a:gd name="T73" fmla="*/ 4 h 126"/>
                  <a:gd name="T74" fmla="*/ 172 w 181"/>
                  <a:gd name="T75" fmla="*/ 1 h 126"/>
                  <a:gd name="T76" fmla="*/ 166 w 181"/>
                  <a:gd name="T77" fmla="*/ 0 h 126"/>
                  <a:gd name="T78" fmla="*/ 160 w 181"/>
                  <a:gd name="T79" fmla="*/ 1 h 126"/>
                  <a:gd name="T80" fmla="*/ 156 w 181"/>
                  <a:gd name="T81" fmla="*/ 4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181" h="126">
                    <a:moveTo>
                      <a:pt x="156" y="4"/>
                    </a:moveTo>
                    <a:lnTo>
                      <a:pt x="71" y="88"/>
                    </a:lnTo>
                    <a:lnTo>
                      <a:pt x="25" y="43"/>
                    </a:lnTo>
                    <a:lnTo>
                      <a:pt x="23" y="41"/>
                    </a:lnTo>
                    <a:lnTo>
                      <a:pt x="20" y="39"/>
                    </a:lnTo>
                    <a:lnTo>
                      <a:pt x="18" y="39"/>
                    </a:lnTo>
                    <a:lnTo>
                      <a:pt x="15" y="38"/>
                    </a:lnTo>
                    <a:lnTo>
                      <a:pt x="11" y="39"/>
                    </a:lnTo>
                    <a:lnTo>
                      <a:pt x="9" y="39"/>
                    </a:lnTo>
                    <a:lnTo>
                      <a:pt x="6" y="41"/>
                    </a:lnTo>
                    <a:lnTo>
                      <a:pt x="4" y="43"/>
                    </a:lnTo>
                    <a:lnTo>
                      <a:pt x="2" y="45"/>
                    </a:lnTo>
                    <a:lnTo>
                      <a:pt x="1" y="47"/>
                    </a:lnTo>
                    <a:lnTo>
                      <a:pt x="0" y="51"/>
                    </a:lnTo>
                    <a:lnTo>
                      <a:pt x="0" y="53"/>
                    </a:lnTo>
                    <a:lnTo>
                      <a:pt x="0" y="56"/>
                    </a:lnTo>
                    <a:lnTo>
                      <a:pt x="1" y="59"/>
                    </a:lnTo>
                    <a:lnTo>
                      <a:pt x="2" y="61"/>
                    </a:lnTo>
                    <a:lnTo>
                      <a:pt x="4" y="63"/>
                    </a:lnTo>
                    <a:lnTo>
                      <a:pt x="61" y="121"/>
                    </a:lnTo>
                    <a:lnTo>
                      <a:pt x="63" y="122"/>
                    </a:lnTo>
                    <a:lnTo>
                      <a:pt x="66" y="124"/>
                    </a:lnTo>
                    <a:lnTo>
                      <a:pt x="68" y="126"/>
                    </a:lnTo>
                    <a:lnTo>
                      <a:pt x="71" y="126"/>
                    </a:lnTo>
                    <a:lnTo>
                      <a:pt x="74" y="126"/>
                    </a:lnTo>
                    <a:lnTo>
                      <a:pt x="77" y="124"/>
                    </a:lnTo>
                    <a:lnTo>
                      <a:pt x="80" y="122"/>
                    </a:lnTo>
                    <a:lnTo>
                      <a:pt x="82" y="121"/>
                    </a:lnTo>
                    <a:lnTo>
                      <a:pt x="176" y="26"/>
                    </a:lnTo>
                    <a:lnTo>
                      <a:pt x="178" y="24"/>
                    </a:lnTo>
                    <a:lnTo>
                      <a:pt x="180" y="21"/>
                    </a:lnTo>
                    <a:lnTo>
                      <a:pt x="180" y="17"/>
                    </a:lnTo>
                    <a:lnTo>
                      <a:pt x="181" y="15"/>
                    </a:lnTo>
                    <a:lnTo>
                      <a:pt x="180" y="12"/>
                    </a:lnTo>
                    <a:lnTo>
                      <a:pt x="180" y="9"/>
                    </a:lnTo>
                    <a:lnTo>
                      <a:pt x="178" y="6"/>
                    </a:lnTo>
                    <a:lnTo>
                      <a:pt x="176" y="4"/>
                    </a:lnTo>
                    <a:lnTo>
                      <a:pt x="172" y="1"/>
                    </a:lnTo>
                    <a:lnTo>
                      <a:pt x="166" y="0"/>
                    </a:lnTo>
                    <a:lnTo>
                      <a:pt x="160" y="1"/>
                    </a:lnTo>
                    <a:lnTo>
                      <a:pt x="156" y="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68" name="Freeform 185">
                <a:extLst>
                  <a:ext uri="{FF2B5EF4-FFF2-40B4-BE49-F238E27FC236}">
                    <a16:creationId xmlns:a16="http://schemas.microsoft.com/office/drawing/2014/main" id="{47CD745F-08F5-4608-B894-47EE527D9B4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109325" y="1504951"/>
                <a:ext cx="57150" cy="39688"/>
              </a:xfrm>
              <a:custGeom>
                <a:avLst/>
                <a:gdLst>
                  <a:gd name="T0" fmla="*/ 156 w 181"/>
                  <a:gd name="T1" fmla="*/ 4 h 124"/>
                  <a:gd name="T2" fmla="*/ 71 w 181"/>
                  <a:gd name="T3" fmla="*/ 88 h 124"/>
                  <a:gd name="T4" fmla="*/ 25 w 181"/>
                  <a:gd name="T5" fmla="*/ 41 h 124"/>
                  <a:gd name="T6" fmla="*/ 23 w 181"/>
                  <a:gd name="T7" fmla="*/ 39 h 124"/>
                  <a:gd name="T8" fmla="*/ 20 w 181"/>
                  <a:gd name="T9" fmla="*/ 38 h 124"/>
                  <a:gd name="T10" fmla="*/ 18 w 181"/>
                  <a:gd name="T11" fmla="*/ 37 h 124"/>
                  <a:gd name="T12" fmla="*/ 15 w 181"/>
                  <a:gd name="T13" fmla="*/ 37 h 124"/>
                  <a:gd name="T14" fmla="*/ 11 w 181"/>
                  <a:gd name="T15" fmla="*/ 37 h 124"/>
                  <a:gd name="T16" fmla="*/ 9 w 181"/>
                  <a:gd name="T17" fmla="*/ 38 h 124"/>
                  <a:gd name="T18" fmla="*/ 6 w 181"/>
                  <a:gd name="T19" fmla="*/ 39 h 124"/>
                  <a:gd name="T20" fmla="*/ 4 w 181"/>
                  <a:gd name="T21" fmla="*/ 41 h 124"/>
                  <a:gd name="T22" fmla="*/ 2 w 181"/>
                  <a:gd name="T23" fmla="*/ 43 h 124"/>
                  <a:gd name="T24" fmla="*/ 1 w 181"/>
                  <a:gd name="T25" fmla="*/ 47 h 124"/>
                  <a:gd name="T26" fmla="*/ 0 w 181"/>
                  <a:gd name="T27" fmla="*/ 49 h 124"/>
                  <a:gd name="T28" fmla="*/ 0 w 181"/>
                  <a:gd name="T29" fmla="*/ 52 h 124"/>
                  <a:gd name="T30" fmla="*/ 0 w 181"/>
                  <a:gd name="T31" fmla="*/ 55 h 124"/>
                  <a:gd name="T32" fmla="*/ 1 w 181"/>
                  <a:gd name="T33" fmla="*/ 57 h 124"/>
                  <a:gd name="T34" fmla="*/ 2 w 181"/>
                  <a:gd name="T35" fmla="*/ 61 h 124"/>
                  <a:gd name="T36" fmla="*/ 4 w 181"/>
                  <a:gd name="T37" fmla="*/ 63 h 124"/>
                  <a:gd name="T38" fmla="*/ 61 w 181"/>
                  <a:gd name="T39" fmla="*/ 119 h 124"/>
                  <a:gd name="T40" fmla="*/ 63 w 181"/>
                  <a:gd name="T41" fmla="*/ 122 h 124"/>
                  <a:gd name="T42" fmla="*/ 66 w 181"/>
                  <a:gd name="T43" fmla="*/ 123 h 124"/>
                  <a:gd name="T44" fmla="*/ 68 w 181"/>
                  <a:gd name="T45" fmla="*/ 124 h 124"/>
                  <a:gd name="T46" fmla="*/ 71 w 181"/>
                  <a:gd name="T47" fmla="*/ 124 h 124"/>
                  <a:gd name="T48" fmla="*/ 74 w 181"/>
                  <a:gd name="T49" fmla="*/ 124 h 124"/>
                  <a:gd name="T50" fmla="*/ 77 w 181"/>
                  <a:gd name="T51" fmla="*/ 123 h 124"/>
                  <a:gd name="T52" fmla="*/ 80 w 181"/>
                  <a:gd name="T53" fmla="*/ 122 h 124"/>
                  <a:gd name="T54" fmla="*/ 82 w 181"/>
                  <a:gd name="T55" fmla="*/ 119 h 124"/>
                  <a:gd name="T56" fmla="*/ 176 w 181"/>
                  <a:gd name="T57" fmla="*/ 25 h 124"/>
                  <a:gd name="T58" fmla="*/ 178 w 181"/>
                  <a:gd name="T59" fmla="*/ 23 h 124"/>
                  <a:gd name="T60" fmla="*/ 180 w 181"/>
                  <a:gd name="T61" fmla="*/ 20 h 124"/>
                  <a:gd name="T62" fmla="*/ 180 w 181"/>
                  <a:gd name="T63" fmla="*/ 18 h 124"/>
                  <a:gd name="T64" fmla="*/ 181 w 181"/>
                  <a:gd name="T65" fmla="*/ 14 h 124"/>
                  <a:gd name="T66" fmla="*/ 180 w 181"/>
                  <a:gd name="T67" fmla="*/ 11 h 124"/>
                  <a:gd name="T68" fmla="*/ 180 w 181"/>
                  <a:gd name="T69" fmla="*/ 9 h 124"/>
                  <a:gd name="T70" fmla="*/ 178 w 181"/>
                  <a:gd name="T71" fmla="*/ 6 h 124"/>
                  <a:gd name="T72" fmla="*/ 176 w 181"/>
                  <a:gd name="T73" fmla="*/ 4 h 124"/>
                  <a:gd name="T74" fmla="*/ 174 w 181"/>
                  <a:gd name="T75" fmla="*/ 2 h 124"/>
                  <a:gd name="T76" fmla="*/ 172 w 181"/>
                  <a:gd name="T77" fmla="*/ 1 h 124"/>
                  <a:gd name="T78" fmla="*/ 169 w 181"/>
                  <a:gd name="T79" fmla="*/ 0 h 124"/>
                  <a:gd name="T80" fmla="*/ 166 w 181"/>
                  <a:gd name="T81" fmla="*/ 0 h 124"/>
                  <a:gd name="T82" fmla="*/ 163 w 181"/>
                  <a:gd name="T83" fmla="*/ 0 h 124"/>
                  <a:gd name="T84" fmla="*/ 160 w 181"/>
                  <a:gd name="T85" fmla="*/ 1 h 124"/>
                  <a:gd name="T86" fmla="*/ 158 w 181"/>
                  <a:gd name="T87" fmla="*/ 2 h 124"/>
                  <a:gd name="T88" fmla="*/ 156 w 181"/>
                  <a:gd name="T89" fmla="*/ 4 h 1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181" h="124">
                    <a:moveTo>
                      <a:pt x="156" y="4"/>
                    </a:moveTo>
                    <a:lnTo>
                      <a:pt x="71" y="88"/>
                    </a:lnTo>
                    <a:lnTo>
                      <a:pt x="25" y="41"/>
                    </a:lnTo>
                    <a:lnTo>
                      <a:pt x="23" y="39"/>
                    </a:lnTo>
                    <a:lnTo>
                      <a:pt x="20" y="38"/>
                    </a:lnTo>
                    <a:lnTo>
                      <a:pt x="18" y="37"/>
                    </a:lnTo>
                    <a:lnTo>
                      <a:pt x="15" y="37"/>
                    </a:lnTo>
                    <a:lnTo>
                      <a:pt x="11" y="37"/>
                    </a:lnTo>
                    <a:lnTo>
                      <a:pt x="9" y="38"/>
                    </a:lnTo>
                    <a:lnTo>
                      <a:pt x="6" y="39"/>
                    </a:lnTo>
                    <a:lnTo>
                      <a:pt x="4" y="41"/>
                    </a:lnTo>
                    <a:lnTo>
                      <a:pt x="2" y="43"/>
                    </a:lnTo>
                    <a:lnTo>
                      <a:pt x="1" y="47"/>
                    </a:lnTo>
                    <a:lnTo>
                      <a:pt x="0" y="49"/>
                    </a:lnTo>
                    <a:lnTo>
                      <a:pt x="0" y="52"/>
                    </a:lnTo>
                    <a:lnTo>
                      <a:pt x="0" y="55"/>
                    </a:lnTo>
                    <a:lnTo>
                      <a:pt x="1" y="57"/>
                    </a:lnTo>
                    <a:lnTo>
                      <a:pt x="2" y="61"/>
                    </a:lnTo>
                    <a:lnTo>
                      <a:pt x="4" y="63"/>
                    </a:lnTo>
                    <a:lnTo>
                      <a:pt x="61" y="119"/>
                    </a:lnTo>
                    <a:lnTo>
                      <a:pt x="63" y="122"/>
                    </a:lnTo>
                    <a:lnTo>
                      <a:pt x="66" y="123"/>
                    </a:lnTo>
                    <a:lnTo>
                      <a:pt x="68" y="124"/>
                    </a:lnTo>
                    <a:lnTo>
                      <a:pt x="71" y="124"/>
                    </a:lnTo>
                    <a:lnTo>
                      <a:pt x="74" y="124"/>
                    </a:lnTo>
                    <a:lnTo>
                      <a:pt x="77" y="123"/>
                    </a:lnTo>
                    <a:lnTo>
                      <a:pt x="80" y="122"/>
                    </a:lnTo>
                    <a:lnTo>
                      <a:pt x="82" y="119"/>
                    </a:lnTo>
                    <a:lnTo>
                      <a:pt x="176" y="25"/>
                    </a:lnTo>
                    <a:lnTo>
                      <a:pt x="178" y="23"/>
                    </a:lnTo>
                    <a:lnTo>
                      <a:pt x="180" y="20"/>
                    </a:lnTo>
                    <a:lnTo>
                      <a:pt x="180" y="18"/>
                    </a:lnTo>
                    <a:lnTo>
                      <a:pt x="181" y="14"/>
                    </a:lnTo>
                    <a:lnTo>
                      <a:pt x="180" y="11"/>
                    </a:lnTo>
                    <a:lnTo>
                      <a:pt x="180" y="9"/>
                    </a:lnTo>
                    <a:lnTo>
                      <a:pt x="178" y="6"/>
                    </a:lnTo>
                    <a:lnTo>
                      <a:pt x="176" y="4"/>
                    </a:lnTo>
                    <a:lnTo>
                      <a:pt x="174" y="2"/>
                    </a:lnTo>
                    <a:lnTo>
                      <a:pt x="172" y="1"/>
                    </a:lnTo>
                    <a:lnTo>
                      <a:pt x="169" y="0"/>
                    </a:lnTo>
                    <a:lnTo>
                      <a:pt x="166" y="0"/>
                    </a:lnTo>
                    <a:lnTo>
                      <a:pt x="163" y="0"/>
                    </a:lnTo>
                    <a:lnTo>
                      <a:pt x="160" y="1"/>
                    </a:lnTo>
                    <a:lnTo>
                      <a:pt x="158" y="2"/>
                    </a:lnTo>
                    <a:lnTo>
                      <a:pt x="156" y="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69" name="Freeform 186">
                <a:extLst>
                  <a:ext uri="{FF2B5EF4-FFF2-40B4-BE49-F238E27FC236}">
                    <a16:creationId xmlns:a16="http://schemas.microsoft.com/office/drawing/2014/main" id="{E7DBD42C-B069-468B-BCD8-0630C66CB7D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109325" y="1558926"/>
                <a:ext cx="57150" cy="39688"/>
              </a:xfrm>
              <a:custGeom>
                <a:avLst/>
                <a:gdLst>
                  <a:gd name="T0" fmla="*/ 156 w 181"/>
                  <a:gd name="T1" fmla="*/ 5 h 126"/>
                  <a:gd name="T2" fmla="*/ 71 w 181"/>
                  <a:gd name="T3" fmla="*/ 88 h 126"/>
                  <a:gd name="T4" fmla="*/ 25 w 181"/>
                  <a:gd name="T5" fmla="*/ 43 h 126"/>
                  <a:gd name="T6" fmla="*/ 23 w 181"/>
                  <a:gd name="T7" fmla="*/ 41 h 126"/>
                  <a:gd name="T8" fmla="*/ 20 w 181"/>
                  <a:gd name="T9" fmla="*/ 40 h 126"/>
                  <a:gd name="T10" fmla="*/ 18 w 181"/>
                  <a:gd name="T11" fmla="*/ 39 h 126"/>
                  <a:gd name="T12" fmla="*/ 15 w 181"/>
                  <a:gd name="T13" fmla="*/ 39 h 126"/>
                  <a:gd name="T14" fmla="*/ 11 w 181"/>
                  <a:gd name="T15" fmla="*/ 39 h 126"/>
                  <a:gd name="T16" fmla="*/ 9 w 181"/>
                  <a:gd name="T17" fmla="*/ 40 h 126"/>
                  <a:gd name="T18" fmla="*/ 6 w 181"/>
                  <a:gd name="T19" fmla="*/ 41 h 126"/>
                  <a:gd name="T20" fmla="*/ 4 w 181"/>
                  <a:gd name="T21" fmla="*/ 43 h 126"/>
                  <a:gd name="T22" fmla="*/ 2 w 181"/>
                  <a:gd name="T23" fmla="*/ 46 h 126"/>
                  <a:gd name="T24" fmla="*/ 1 w 181"/>
                  <a:gd name="T25" fmla="*/ 49 h 126"/>
                  <a:gd name="T26" fmla="*/ 0 w 181"/>
                  <a:gd name="T27" fmla="*/ 51 h 126"/>
                  <a:gd name="T28" fmla="*/ 0 w 181"/>
                  <a:gd name="T29" fmla="*/ 54 h 126"/>
                  <a:gd name="T30" fmla="*/ 0 w 181"/>
                  <a:gd name="T31" fmla="*/ 57 h 126"/>
                  <a:gd name="T32" fmla="*/ 1 w 181"/>
                  <a:gd name="T33" fmla="*/ 60 h 126"/>
                  <a:gd name="T34" fmla="*/ 2 w 181"/>
                  <a:gd name="T35" fmla="*/ 63 h 126"/>
                  <a:gd name="T36" fmla="*/ 4 w 181"/>
                  <a:gd name="T37" fmla="*/ 65 h 126"/>
                  <a:gd name="T38" fmla="*/ 61 w 181"/>
                  <a:gd name="T39" fmla="*/ 122 h 126"/>
                  <a:gd name="T40" fmla="*/ 63 w 181"/>
                  <a:gd name="T41" fmla="*/ 124 h 126"/>
                  <a:gd name="T42" fmla="*/ 66 w 181"/>
                  <a:gd name="T43" fmla="*/ 125 h 126"/>
                  <a:gd name="T44" fmla="*/ 68 w 181"/>
                  <a:gd name="T45" fmla="*/ 126 h 126"/>
                  <a:gd name="T46" fmla="*/ 71 w 181"/>
                  <a:gd name="T47" fmla="*/ 126 h 126"/>
                  <a:gd name="T48" fmla="*/ 74 w 181"/>
                  <a:gd name="T49" fmla="*/ 126 h 126"/>
                  <a:gd name="T50" fmla="*/ 77 w 181"/>
                  <a:gd name="T51" fmla="*/ 125 h 126"/>
                  <a:gd name="T52" fmla="*/ 80 w 181"/>
                  <a:gd name="T53" fmla="*/ 124 h 126"/>
                  <a:gd name="T54" fmla="*/ 82 w 181"/>
                  <a:gd name="T55" fmla="*/ 122 h 126"/>
                  <a:gd name="T56" fmla="*/ 176 w 181"/>
                  <a:gd name="T57" fmla="*/ 27 h 126"/>
                  <a:gd name="T58" fmla="*/ 178 w 181"/>
                  <a:gd name="T59" fmla="*/ 24 h 126"/>
                  <a:gd name="T60" fmla="*/ 180 w 181"/>
                  <a:gd name="T61" fmla="*/ 22 h 126"/>
                  <a:gd name="T62" fmla="*/ 180 w 181"/>
                  <a:gd name="T63" fmla="*/ 19 h 126"/>
                  <a:gd name="T64" fmla="*/ 181 w 181"/>
                  <a:gd name="T65" fmla="*/ 16 h 126"/>
                  <a:gd name="T66" fmla="*/ 180 w 181"/>
                  <a:gd name="T67" fmla="*/ 12 h 126"/>
                  <a:gd name="T68" fmla="*/ 180 w 181"/>
                  <a:gd name="T69" fmla="*/ 10 h 126"/>
                  <a:gd name="T70" fmla="*/ 178 w 181"/>
                  <a:gd name="T71" fmla="*/ 7 h 126"/>
                  <a:gd name="T72" fmla="*/ 176 w 181"/>
                  <a:gd name="T73" fmla="*/ 5 h 126"/>
                  <a:gd name="T74" fmla="*/ 174 w 181"/>
                  <a:gd name="T75" fmla="*/ 3 h 126"/>
                  <a:gd name="T76" fmla="*/ 172 w 181"/>
                  <a:gd name="T77" fmla="*/ 2 h 126"/>
                  <a:gd name="T78" fmla="*/ 169 w 181"/>
                  <a:gd name="T79" fmla="*/ 1 h 126"/>
                  <a:gd name="T80" fmla="*/ 166 w 181"/>
                  <a:gd name="T81" fmla="*/ 0 h 126"/>
                  <a:gd name="T82" fmla="*/ 163 w 181"/>
                  <a:gd name="T83" fmla="*/ 1 h 126"/>
                  <a:gd name="T84" fmla="*/ 160 w 181"/>
                  <a:gd name="T85" fmla="*/ 2 h 126"/>
                  <a:gd name="T86" fmla="*/ 158 w 181"/>
                  <a:gd name="T87" fmla="*/ 3 h 126"/>
                  <a:gd name="T88" fmla="*/ 156 w 181"/>
                  <a:gd name="T89" fmla="*/ 5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181" h="126">
                    <a:moveTo>
                      <a:pt x="156" y="5"/>
                    </a:moveTo>
                    <a:lnTo>
                      <a:pt x="71" y="88"/>
                    </a:lnTo>
                    <a:lnTo>
                      <a:pt x="25" y="43"/>
                    </a:lnTo>
                    <a:lnTo>
                      <a:pt x="23" y="41"/>
                    </a:lnTo>
                    <a:lnTo>
                      <a:pt x="20" y="40"/>
                    </a:lnTo>
                    <a:lnTo>
                      <a:pt x="18" y="39"/>
                    </a:lnTo>
                    <a:lnTo>
                      <a:pt x="15" y="39"/>
                    </a:lnTo>
                    <a:lnTo>
                      <a:pt x="11" y="39"/>
                    </a:lnTo>
                    <a:lnTo>
                      <a:pt x="9" y="40"/>
                    </a:lnTo>
                    <a:lnTo>
                      <a:pt x="6" y="41"/>
                    </a:lnTo>
                    <a:lnTo>
                      <a:pt x="4" y="43"/>
                    </a:lnTo>
                    <a:lnTo>
                      <a:pt x="2" y="46"/>
                    </a:lnTo>
                    <a:lnTo>
                      <a:pt x="1" y="49"/>
                    </a:lnTo>
                    <a:lnTo>
                      <a:pt x="0" y="51"/>
                    </a:lnTo>
                    <a:lnTo>
                      <a:pt x="0" y="54"/>
                    </a:lnTo>
                    <a:lnTo>
                      <a:pt x="0" y="57"/>
                    </a:lnTo>
                    <a:lnTo>
                      <a:pt x="1" y="60"/>
                    </a:lnTo>
                    <a:lnTo>
                      <a:pt x="2" y="63"/>
                    </a:lnTo>
                    <a:lnTo>
                      <a:pt x="4" y="65"/>
                    </a:lnTo>
                    <a:lnTo>
                      <a:pt x="61" y="122"/>
                    </a:lnTo>
                    <a:lnTo>
                      <a:pt x="63" y="124"/>
                    </a:lnTo>
                    <a:lnTo>
                      <a:pt x="66" y="125"/>
                    </a:lnTo>
                    <a:lnTo>
                      <a:pt x="68" y="126"/>
                    </a:lnTo>
                    <a:lnTo>
                      <a:pt x="71" y="126"/>
                    </a:lnTo>
                    <a:lnTo>
                      <a:pt x="74" y="126"/>
                    </a:lnTo>
                    <a:lnTo>
                      <a:pt x="77" y="125"/>
                    </a:lnTo>
                    <a:lnTo>
                      <a:pt x="80" y="124"/>
                    </a:lnTo>
                    <a:lnTo>
                      <a:pt x="82" y="122"/>
                    </a:lnTo>
                    <a:lnTo>
                      <a:pt x="176" y="27"/>
                    </a:lnTo>
                    <a:lnTo>
                      <a:pt x="178" y="24"/>
                    </a:lnTo>
                    <a:lnTo>
                      <a:pt x="180" y="22"/>
                    </a:lnTo>
                    <a:lnTo>
                      <a:pt x="180" y="19"/>
                    </a:lnTo>
                    <a:lnTo>
                      <a:pt x="181" y="16"/>
                    </a:lnTo>
                    <a:lnTo>
                      <a:pt x="180" y="12"/>
                    </a:lnTo>
                    <a:lnTo>
                      <a:pt x="180" y="10"/>
                    </a:lnTo>
                    <a:lnTo>
                      <a:pt x="178" y="7"/>
                    </a:lnTo>
                    <a:lnTo>
                      <a:pt x="176" y="5"/>
                    </a:lnTo>
                    <a:lnTo>
                      <a:pt x="174" y="3"/>
                    </a:lnTo>
                    <a:lnTo>
                      <a:pt x="172" y="2"/>
                    </a:lnTo>
                    <a:lnTo>
                      <a:pt x="169" y="1"/>
                    </a:lnTo>
                    <a:lnTo>
                      <a:pt x="166" y="0"/>
                    </a:lnTo>
                    <a:lnTo>
                      <a:pt x="163" y="1"/>
                    </a:lnTo>
                    <a:lnTo>
                      <a:pt x="160" y="2"/>
                    </a:lnTo>
                    <a:lnTo>
                      <a:pt x="158" y="3"/>
                    </a:lnTo>
                    <a:lnTo>
                      <a:pt x="156" y="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E352D904-CCAD-45F2-83B4-9FFF377F3FE0}"/>
              </a:ext>
            </a:extLst>
          </p:cNvPr>
          <p:cNvGrpSpPr/>
          <p:nvPr userDrawn="1"/>
        </p:nvGrpSpPr>
        <p:grpSpPr>
          <a:xfrm>
            <a:off x="9232603" y="4660067"/>
            <a:ext cx="1326255" cy="1726756"/>
            <a:chOff x="6920808" y="4383774"/>
            <a:chExt cx="1565642" cy="2038432"/>
          </a:xfrm>
        </p:grpSpPr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1671F948-ACE5-4474-8868-87DB254DEF59}"/>
                </a:ext>
              </a:extLst>
            </p:cNvPr>
            <p:cNvSpPr/>
            <p:nvPr/>
          </p:nvSpPr>
          <p:spPr>
            <a:xfrm>
              <a:off x="7030991" y="6143766"/>
              <a:ext cx="1104505" cy="278440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alpha val="27000"/>
                  </a:schemeClr>
                </a:gs>
                <a:gs pos="100000">
                  <a:schemeClr val="tx1">
                    <a:alpha val="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Teardrop 71">
              <a:extLst>
                <a:ext uri="{FF2B5EF4-FFF2-40B4-BE49-F238E27FC236}">
                  <a16:creationId xmlns:a16="http://schemas.microsoft.com/office/drawing/2014/main" id="{72B94ED5-6F1B-4D8E-8E02-DFDBBB469D75}"/>
                </a:ext>
              </a:extLst>
            </p:cNvPr>
            <p:cNvSpPr/>
            <p:nvPr/>
          </p:nvSpPr>
          <p:spPr>
            <a:xfrm rot="8100000">
              <a:off x="6920808" y="4383774"/>
              <a:ext cx="1565642" cy="1565638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74" name="Group 73">
              <a:extLst>
                <a:ext uri="{FF2B5EF4-FFF2-40B4-BE49-F238E27FC236}">
                  <a16:creationId xmlns:a16="http://schemas.microsoft.com/office/drawing/2014/main" id="{7BB56614-E6A2-46ED-891B-773807633714}"/>
                </a:ext>
              </a:extLst>
            </p:cNvPr>
            <p:cNvGrpSpPr/>
            <p:nvPr/>
          </p:nvGrpSpPr>
          <p:grpSpPr>
            <a:xfrm>
              <a:off x="7485272" y="4948239"/>
              <a:ext cx="436714" cy="436710"/>
              <a:chOff x="11601450" y="3078163"/>
              <a:chExt cx="285751" cy="285751"/>
            </a:xfrm>
            <a:solidFill>
              <a:schemeClr val="accent1"/>
            </a:solidFill>
          </p:grpSpPr>
          <p:sp>
            <p:nvSpPr>
              <p:cNvPr id="75" name="Freeform 266">
                <a:extLst>
                  <a:ext uri="{FF2B5EF4-FFF2-40B4-BE49-F238E27FC236}">
                    <a16:creationId xmlns:a16="http://schemas.microsoft.com/office/drawing/2014/main" id="{6FCB2D51-1747-46CF-A358-C1CF5D9D05F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1601450" y="3078163"/>
                <a:ext cx="200025" cy="257175"/>
              </a:xfrm>
              <a:custGeom>
                <a:avLst/>
                <a:gdLst>
                  <a:gd name="T0" fmla="*/ 451 w 630"/>
                  <a:gd name="T1" fmla="*/ 53 h 812"/>
                  <a:gd name="T2" fmla="*/ 579 w 630"/>
                  <a:gd name="T3" fmla="*/ 180 h 812"/>
                  <a:gd name="T4" fmla="*/ 451 w 630"/>
                  <a:gd name="T5" fmla="*/ 180 h 812"/>
                  <a:gd name="T6" fmla="*/ 451 w 630"/>
                  <a:gd name="T7" fmla="*/ 53 h 812"/>
                  <a:gd name="T8" fmla="*/ 600 w 630"/>
                  <a:gd name="T9" fmla="*/ 357 h 812"/>
                  <a:gd name="T10" fmla="*/ 630 w 630"/>
                  <a:gd name="T11" fmla="*/ 357 h 812"/>
                  <a:gd name="T12" fmla="*/ 630 w 630"/>
                  <a:gd name="T13" fmla="*/ 196 h 812"/>
                  <a:gd name="T14" fmla="*/ 630 w 630"/>
                  <a:gd name="T15" fmla="*/ 193 h 812"/>
                  <a:gd name="T16" fmla="*/ 629 w 630"/>
                  <a:gd name="T17" fmla="*/ 191 h 812"/>
                  <a:gd name="T18" fmla="*/ 628 w 630"/>
                  <a:gd name="T19" fmla="*/ 188 h 812"/>
                  <a:gd name="T20" fmla="*/ 626 w 630"/>
                  <a:gd name="T21" fmla="*/ 186 h 812"/>
                  <a:gd name="T22" fmla="*/ 446 w 630"/>
                  <a:gd name="T23" fmla="*/ 5 h 812"/>
                  <a:gd name="T24" fmla="*/ 444 w 630"/>
                  <a:gd name="T25" fmla="*/ 4 h 812"/>
                  <a:gd name="T26" fmla="*/ 441 w 630"/>
                  <a:gd name="T27" fmla="*/ 1 h 812"/>
                  <a:gd name="T28" fmla="*/ 439 w 630"/>
                  <a:gd name="T29" fmla="*/ 1 h 812"/>
                  <a:gd name="T30" fmla="*/ 436 w 630"/>
                  <a:gd name="T31" fmla="*/ 0 h 812"/>
                  <a:gd name="T32" fmla="*/ 15 w 630"/>
                  <a:gd name="T33" fmla="*/ 0 h 812"/>
                  <a:gd name="T34" fmla="*/ 12 w 630"/>
                  <a:gd name="T35" fmla="*/ 0 h 812"/>
                  <a:gd name="T36" fmla="*/ 9 w 630"/>
                  <a:gd name="T37" fmla="*/ 1 h 812"/>
                  <a:gd name="T38" fmla="*/ 6 w 630"/>
                  <a:gd name="T39" fmla="*/ 4 h 812"/>
                  <a:gd name="T40" fmla="*/ 4 w 630"/>
                  <a:gd name="T41" fmla="*/ 5 h 812"/>
                  <a:gd name="T42" fmla="*/ 2 w 630"/>
                  <a:gd name="T43" fmla="*/ 8 h 812"/>
                  <a:gd name="T44" fmla="*/ 1 w 630"/>
                  <a:gd name="T45" fmla="*/ 10 h 812"/>
                  <a:gd name="T46" fmla="*/ 0 w 630"/>
                  <a:gd name="T47" fmla="*/ 12 h 812"/>
                  <a:gd name="T48" fmla="*/ 0 w 630"/>
                  <a:gd name="T49" fmla="*/ 15 h 812"/>
                  <a:gd name="T50" fmla="*/ 0 w 630"/>
                  <a:gd name="T51" fmla="*/ 797 h 812"/>
                  <a:gd name="T52" fmla="*/ 0 w 630"/>
                  <a:gd name="T53" fmla="*/ 800 h 812"/>
                  <a:gd name="T54" fmla="*/ 1 w 630"/>
                  <a:gd name="T55" fmla="*/ 803 h 812"/>
                  <a:gd name="T56" fmla="*/ 2 w 630"/>
                  <a:gd name="T57" fmla="*/ 805 h 812"/>
                  <a:gd name="T58" fmla="*/ 4 w 630"/>
                  <a:gd name="T59" fmla="*/ 807 h 812"/>
                  <a:gd name="T60" fmla="*/ 6 w 630"/>
                  <a:gd name="T61" fmla="*/ 809 h 812"/>
                  <a:gd name="T62" fmla="*/ 9 w 630"/>
                  <a:gd name="T63" fmla="*/ 811 h 812"/>
                  <a:gd name="T64" fmla="*/ 12 w 630"/>
                  <a:gd name="T65" fmla="*/ 812 h 812"/>
                  <a:gd name="T66" fmla="*/ 15 w 630"/>
                  <a:gd name="T67" fmla="*/ 812 h 812"/>
                  <a:gd name="T68" fmla="*/ 394 w 630"/>
                  <a:gd name="T69" fmla="*/ 812 h 812"/>
                  <a:gd name="T70" fmla="*/ 394 w 630"/>
                  <a:gd name="T71" fmla="*/ 782 h 812"/>
                  <a:gd name="T72" fmla="*/ 30 w 630"/>
                  <a:gd name="T73" fmla="*/ 782 h 812"/>
                  <a:gd name="T74" fmla="*/ 30 w 630"/>
                  <a:gd name="T75" fmla="*/ 30 h 812"/>
                  <a:gd name="T76" fmla="*/ 421 w 630"/>
                  <a:gd name="T77" fmla="*/ 30 h 812"/>
                  <a:gd name="T78" fmla="*/ 421 w 630"/>
                  <a:gd name="T79" fmla="*/ 196 h 812"/>
                  <a:gd name="T80" fmla="*/ 421 w 630"/>
                  <a:gd name="T81" fmla="*/ 199 h 812"/>
                  <a:gd name="T82" fmla="*/ 422 w 630"/>
                  <a:gd name="T83" fmla="*/ 202 h 812"/>
                  <a:gd name="T84" fmla="*/ 423 w 630"/>
                  <a:gd name="T85" fmla="*/ 205 h 812"/>
                  <a:gd name="T86" fmla="*/ 425 w 630"/>
                  <a:gd name="T87" fmla="*/ 207 h 812"/>
                  <a:gd name="T88" fmla="*/ 427 w 630"/>
                  <a:gd name="T89" fmla="*/ 208 h 812"/>
                  <a:gd name="T90" fmla="*/ 429 w 630"/>
                  <a:gd name="T91" fmla="*/ 210 h 812"/>
                  <a:gd name="T92" fmla="*/ 432 w 630"/>
                  <a:gd name="T93" fmla="*/ 210 h 812"/>
                  <a:gd name="T94" fmla="*/ 436 w 630"/>
                  <a:gd name="T95" fmla="*/ 211 h 812"/>
                  <a:gd name="T96" fmla="*/ 600 w 630"/>
                  <a:gd name="T97" fmla="*/ 211 h 812"/>
                  <a:gd name="T98" fmla="*/ 600 w 630"/>
                  <a:gd name="T99" fmla="*/ 357 h 8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630" h="812">
                    <a:moveTo>
                      <a:pt x="451" y="53"/>
                    </a:moveTo>
                    <a:lnTo>
                      <a:pt x="579" y="180"/>
                    </a:lnTo>
                    <a:lnTo>
                      <a:pt x="451" y="180"/>
                    </a:lnTo>
                    <a:lnTo>
                      <a:pt x="451" y="53"/>
                    </a:lnTo>
                    <a:close/>
                    <a:moveTo>
                      <a:pt x="600" y="357"/>
                    </a:moveTo>
                    <a:lnTo>
                      <a:pt x="630" y="357"/>
                    </a:lnTo>
                    <a:lnTo>
                      <a:pt x="630" y="196"/>
                    </a:lnTo>
                    <a:lnTo>
                      <a:pt x="630" y="193"/>
                    </a:lnTo>
                    <a:lnTo>
                      <a:pt x="629" y="191"/>
                    </a:lnTo>
                    <a:lnTo>
                      <a:pt x="628" y="188"/>
                    </a:lnTo>
                    <a:lnTo>
                      <a:pt x="626" y="186"/>
                    </a:lnTo>
                    <a:lnTo>
                      <a:pt x="446" y="5"/>
                    </a:lnTo>
                    <a:lnTo>
                      <a:pt x="444" y="4"/>
                    </a:lnTo>
                    <a:lnTo>
                      <a:pt x="441" y="1"/>
                    </a:lnTo>
                    <a:lnTo>
                      <a:pt x="439" y="1"/>
                    </a:lnTo>
                    <a:lnTo>
                      <a:pt x="436" y="0"/>
                    </a:lnTo>
                    <a:lnTo>
                      <a:pt x="15" y="0"/>
                    </a:lnTo>
                    <a:lnTo>
                      <a:pt x="12" y="0"/>
                    </a:lnTo>
                    <a:lnTo>
                      <a:pt x="9" y="1"/>
                    </a:lnTo>
                    <a:lnTo>
                      <a:pt x="6" y="4"/>
                    </a:lnTo>
                    <a:lnTo>
                      <a:pt x="4" y="5"/>
                    </a:lnTo>
                    <a:lnTo>
                      <a:pt x="2" y="8"/>
                    </a:lnTo>
                    <a:lnTo>
                      <a:pt x="1" y="10"/>
                    </a:lnTo>
                    <a:lnTo>
                      <a:pt x="0" y="12"/>
                    </a:lnTo>
                    <a:lnTo>
                      <a:pt x="0" y="15"/>
                    </a:lnTo>
                    <a:lnTo>
                      <a:pt x="0" y="797"/>
                    </a:lnTo>
                    <a:lnTo>
                      <a:pt x="0" y="800"/>
                    </a:lnTo>
                    <a:lnTo>
                      <a:pt x="1" y="803"/>
                    </a:lnTo>
                    <a:lnTo>
                      <a:pt x="2" y="805"/>
                    </a:lnTo>
                    <a:lnTo>
                      <a:pt x="4" y="807"/>
                    </a:lnTo>
                    <a:lnTo>
                      <a:pt x="6" y="809"/>
                    </a:lnTo>
                    <a:lnTo>
                      <a:pt x="9" y="811"/>
                    </a:lnTo>
                    <a:lnTo>
                      <a:pt x="12" y="812"/>
                    </a:lnTo>
                    <a:lnTo>
                      <a:pt x="15" y="812"/>
                    </a:lnTo>
                    <a:lnTo>
                      <a:pt x="394" y="812"/>
                    </a:lnTo>
                    <a:lnTo>
                      <a:pt x="394" y="782"/>
                    </a:lnTo>
                    <a:lnTo>
                      <a:pt x="30" y="782"/>
                    </a:lnTo>
                    <a:lnTo>
                      <a:pt x="30" y="30"/>
                    </a:lnTo>
                    <a:lnTo>
                      <a:pt x="421" y="30"/>
                    </a:lnTo>
                    <a:lnTo>
                      <a:pt x="421" y="196"/>
                    </a:lnTo>
                    <a:lnTo>
                      <a:pt x="421" y="199"/>
                    </a:lnTo>
                    <a:lnTo>
                      <a:pt x="422" y="202"/>
                    </a:lnTo>
                    <a:lnTo>
                      <a:pt x="423" y="205"/>
                    </a:lnTo>
                    <a:lnTo>
                      <a:pt x="425" y="207"/>
                    </a:lnTo>
                    <a:lnTo>
                      <a:pt x="427" y="208"/>
                    </a:lnTo>
                    <a:lnTo>
                      <a:pt x="429" y="210"/>
                    </a:lnTo>
                    <a:lnTo>
                      <a:pt x="432" y="210"/>
                    </a:lnTo>
                    <a:lnTo>
                      <a:pt x="436" y="211"/>
                    </a:lnTo>
                    <a:lnTo>
                      <a:pt x="600" y="211"/>
                    </a:lnTo>
                    <a:lnTo>
                      <a:pt x="600" y="35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76" name="Freeform 267">
                <a:extLst>
                  <a:ext uri="{FF2B5EF4-FFF2-40B4-BE49-F238E27FC236}">
                    <a16:creationId xmlns:a16="http://schemas.microsoft.com/office/drawing/2014/main" id="{C0F3AFB7-533C-4DB4-A18E-4BF040F72DFF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1758613" y="3225801"/>
                <a:ext cx="128588" cy="138113"/>
              </a:xfrm>
              <a:custGeom>
                <a:avLst/>
                <a:gdLst>
                  <a:gd name="T0" fmla="*/ 34 w 406"/>
                  <a:gd name="T1" fmla="*/ 138 h 435"/>
                  <a:gd name="T2" fmla="*/ 46 w 406"/>
                  <a:gd name="T3" fmla="*/ 102 h 435"/>
                  <a:gd name="T4" fmla="*/ 70 w 406"/>
                  <a:gd name="T5" fmla="*/ 71 h 435"/>
                  <a:gd name="T6" fmla="*/ 101 w 406"/>
                  <a:gd name="T7" fmla="*/ 47 h 435"/>
                  <a:gd name="T8" fmla="*/ 139 w 406"/>
                  <a:gd name="T9" fmla="*/ 33 h 435"/>
                  <a:gd name="T10" fmla="*/ 179 w 406"/>
                  <a:gd name="T11" fmla="*/ 31 h 435"/>
                  <a:gd name="T12" fmla="*/ 219 w 406"/>
                  <a:gd name="T13" fmla="*/ 41 h 435"/>
                  <a:gd name="T14" fmla="*/ 252 w 406"/>
                  <a:gd name="T15" fmla="*/ 61 h 435"/>
                  <a:gd name="T16" fmla="*/ 278 w 406"/>
                  <a:gd name="T17" fmla="*/ 90 h 435"/>
                  <a:gd name="T18" fmla="*/ 295 w 406"/>
                  <a:gd name="T19" fmla="*/ 125 h 435"/>
                  <a:gd name="T20" fmla="*/ 301 w 406"/>
                  <a:gd name="T21" fmla="*/ 166 h 435"/>
                  <a:gd name="T22" fmla="*/ 295 w 406"/>
                  <a:gd name="T23" fmla="*/ 205 h 435"/>
                  <a:gd name="T24" fmla="*/ 278 w 406"/>
                  <a:gd name="T25" fmla="*/ 241 h 435"/>
                  <a:gd name="T26" fmla="*/ 252 w 406"/>
                  <a:gd name="T27" fmla="*/ 270 h 435"/>
                  <a:gd name="T28" fmla="*/ 219 w 406"/>
                  <a:gd name="T29" fmla="*/ 290 h 435"/>
                  <a:gd name="T30" fmla="*/ 179 w 406"/>
                  <a:gd name="T31" fmla="*/ 300 h 435"/>
                  <a:gd name="T32" fmla="*/ 139 w 406"/>
                  <a:gd name="T33" fmla="*/ 297 h 435"/>
                  <a:gd name="T34" fmla="*/ 101 w 406"/>
                  <a:gd name="T35" fmla="*/ 285 h 435"/>
                  <a:gd name="T36" fmla="*/ 70 w 406"/>
                  <a:gd name="T37" fmla="*/ 261 h 435"/>
                  <a:gd name="T38" fmla="*/ 46 w 406"/>
                  <a:gd name="T39" fmla="*/ 230 h 435"/>
                  <a:gd name="T40" fmla="*/ 34 w 406"/>
                  <a:gd name="T41" fmla="*/ 193 h 435"/>
                  <a:gd name="T42" fmla="*/ 402 w 406"/>
                  <a:gd name="T43" fmla="*/ 410 h 435"/>
                  <a:gd name="T44" fmla="*/ 300 w 406"/>
                  <a:gd name="T45" fmla="*/ 262 h 435"/>
                  <a:gd name="T46" fmla="*/ 323 w 406"/>
                  <a:gd name="T47" fmla="*/ 217 h 435"/>
                  <a:gd name="T48" fmla="*/ 331 w 406"/>
                  <a:gd name="T49" fmla="*/ 166 h 435"/>
                  <a:gd name="T50" fmla="*/ 324 w 406"/>
                  <a:gd name="T51" fmla="*/ 117 h 435"/>
                  <a:gd name="T52" fmla="*/ 302 w 406"/>
                  <a:gd name="T53" fmla="*/ 74 h 435"/>
                  <a:gd name="T54" fmla="*/ 271 w 406"/>
                  <a:gd name="T55" fmla="*/ 38 h 435"/>
                  <a:gd name="T56" fmla="*/ 229 w 406"/>
                  <a:gd name="T57" fmla="*/ 13 h 435"/>
                  <a:gd name="T58" fmla="*/ 182 w 406"/>
                  <a:gd name="T59" fmla="*/ 1 h 435"/>
                  <a:gd name="T60" fmla="*/ 132 w 406"/>
                  <a:gd name="T61" fmla="*/ 3 h 435"/>
                  <a:gd name="T62" fmla="*/ 87 w 406"/>
                  <a:gd name="T63" fmla="*/ 20 h 435"/>
                  <a:gd name="T64" fmla="*/ 49 w 406"/>
                  <a:gd name="T65" fmla="*/ 49 h 435"/>
                  <a:gd name="T66" fmla="*/ 21 w 406"/>
                  <a:gd name="T67" fmla="*/ 87 h 435"/>
                  <a:gd name="T68" fmla="*/ 4 w 406"/>
                  <a:gd name="T69" fmla="*/ 133 h 435"/>
                  <a:gd name="T70" fmla="*/ 2 w 406"/>
                  <a:gd name="T71" fmla="*/ 182 h 435"/>
                  <a:gd name="T72" fmla="*/ 13 w 406"/>
                  <a:gd name="T73" fmla="*/ 230 h 435"/>
                  <a:gd name="T74" fmla="*/ 38 w 406"/>
                  <a:gd name="T75" fmla="*/ 271 h 435"/>
                  <a:gd name="T76" fmla="*/ 73 w 406"/>
                  <a:gd name="T77" fmla="*/ 303 h 435"/>
                  <a:gd name="T78" fmla="*/ 117 w 406"/>
                  <a:gd name="T79" fmla="*/ 323 h 435"/>
                  <a:gd name="T80" fmla="*/ 165 w 406"/>
                  <a:gd name="T81" fmla="*/ 331 h 435"/>
                  <a:gd name="T82" fmla="*/ 202 w 406"/>
                  <a:gd name="T83" fmla="*/ 326 h 435"/>
                  <a:gd name="T84" fmla="*/ 234 w 406"/>
                  <a:gd name="T85" fmla="*/ 316 h 435"/>
                  <a:gd name="T86" fmla="*/ 380 w 406"/>
                  <a:gd name="T87" fmla="*/ 431 h 435"/>
                  <a:gd name="T88" fmla="*/ 388 w 406"/>
                  <a:gd name="T89" fmla="*/ 435 h 435"/>
                  <a:gd name="T90" fmla="*/ 396 w 406"/>
                  <a:gd name="T91" fmla="*/ 434 h 435"/>
                  <a:gd name="T92" fmla="*/ 404 w 406"/>
                  <a:gd name="T93" fmla="*/ 429 h 435"/>
                  <a:gd name="T94" fmla="*/ 406 w 406"/>
                  <a:gd name="T95" fmla="*/ 422 h 435"/>
                  <a:gd name="T96" fmla="*/ 404 w 406"/>
                  <a:gd name="T97" fmla="*/ 413 h 4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406" h="435">
                    <a:moveTo>
                      <a:pt x="30" y="166"/>
                    </a:moveTo>
                    <a:lnTo>
                      <a:pt x="32" y="152"/>
                    </a:lnTo>
                    <a:lnTo>
                      <a:pt x="34" y="138"/>
                    </a:lnTo>
                    <a:lnTo>
                      <a:pt x="37" y="125"/>
                    </a:lnTo>
                    <a:lnTo>
                      <a:pt x="41" y="113"/>
                    </a:lnTo>
                    <a:lnTo>
                      <a:pt x="46" y="102"/>
                    </a:lnTo>
                    <a:lnTo>
                      <a:pt x="54" y="90"/>
                    </a:lnTo>
                    <a:lnTo>
                      <a:pt x="61" y="80"/>
                    </a:lnTo>
                    <a:lnTo>
                      <a:pt x="70" y="71"/>
                    </a:lnTo>
                    <a:lnTo>
                      <a:pt x="80" y="61"/>
                    </a:lnTo>
                    <a:lnTo>
                      <a:pt x="90" y="53"/>
                    </a:lnTo>
                    <a:lnTo>
                      <a:pt x="101" y="47"/>
                    </a:lnTo>
                    <a:lnTo>
                      <a:pt x="113" y="41"/>
                    </a:lnTo>
                    <a:lnTo>
                      <a:pt x="126" y="36"/>
                    </a:lnTo>
                    <a:lnTo>
                      <a:pt x="139" y="33"/>
                    </a:lnTo>
                    <a:lnTo>
                      <a:pt x="152" y="31"/>
                    </a:lnTo>
                    <a:lnTo>
                      <a:pt x="165" y="30"/>
                    </a:lnTo>
                    <a:lnTo>
                      <a:pt x="179" y="31"/>
                    </a:lnTo>
                    <a:lnTo>
                      <a:pt x="193" y="33"/>
                    </a:lnTo>
                    <a:lnTo>
                      <a:pt x="206" y="36"/>
                    </a:lnTo>
                    <a:lnTo>
                      <a:pt x="219" y="41"/>
                    </a:lnTo>
                    <a:lnTo>
                      <a:pt x="231" y="47"/>
                    </a:lnTo>
                    <a:lnTo>
                      <a:pt x="241" y="53"/>
                    </a:lnTo>
                    <a:lnTo>
                      <a:pt x="252" y="61"/>
                    </a:lnTo>
                    <a:lnTo>
                      <a:pt x="262" y="71"/>
                    </a:lnTo>
                    <a:lnTo>
                      <a:pt x="270" y="80"/>
                    </a:lnTo>
                    <a:lnTo>
                      <a:pt x="278" y="90"/>
                    </a:lnTo>
                    <a:lnTo>
                      <a:pt x="284" y="102"/>
                    </a:lnTo>
                    <a:lnTo>
                      <a:pt x="290" y="113"/>
                    </a:lnTo>
                    <a:lnTo>
                      <a:pt x="295" y="125"/>
                    </a:lnTo>
                    <a:lnTo>
                      <a:pt x="298" y="138"/>
                    </a:lnTo>
                    <a:lnTo>
                      <a:pt x="300" y="152"/>
                    </a:lnTo>
                    <a:lnTo>
                      <a:pt x="301" y="166"/>
                    </a:lnTo>
                    <a:lnTo>
                      <a:pt x="300" y="180"/>
                    </a:lnTo>
                    <a:lnTo>
                      <a:pt x="298" y="193"/>
                    </a:lnTo>
                    <a:lnTo>
                      <a:pt x="295" y="205"/>
                    </a:lnTo>
                    <a:lnTo>
                      <a:pt x="290" y="218"/>
                    </a:lnTo>
                    <a:lnTo>
                      <a:pt x="284" y="230"/>
                    </a:lnTo>
                    <a:lnTo>
                      <a:pt x="278" y="241"/>
                    </a:lnTo>
                    <a:lnTo>
                      <a:pt x="270" y="251"/>
                    </a:lnTo>
                    <a:lnTo>
                      <a:pt x="262" y="261"/>
                    </a:lnTo>
                    <a:lnTo>
                      <a:pt x="252" y="270"/>
                    </a:lnTo>
                    <a:lnTo>
                      <a:pt x="241" y="277"/>
                    </a:lnTo>
                    <a:lnTo>
                      <a:pt x="231" y="285"/>
                    </a:lnTo>
                    <a:lnTo>
                      <a:pt x="219" y="290"/>
                    </a:lnTo>
                    <a:lnTo>
                      <a:pt x="206" y="294"/>
                    </a:lnTo>
                    <a:lnTo>
                      <a:pt x="193" y="297"/>
                    </a:lnTo>
                    <a:lnTo>
                      <a:pt x="179" y="300"/>
                    </a:lnTo>
                    <a:lnTo>
                      <a:pt x="165" y="301"/>
                    </a:lnTo>
                    <a:lnTo>
                      <a:pt x="152" y="300"/>
                    </a:lnTo>
                    <a:lnTo>
                      <a:pt x="139" y="297"/>
                    </a:lnTo>
                    <a:lnTo>
                      <a:pt x="126" y="294"/>
                    </a:lnTo>
                    <a:lnTo>
                      <a:pt x="113" y="290"/>
                    </a:lnTo>
                    <a:lnTo>
                      <a:pt x="101" y="285"/>
                    </a:lnTo>
                    <a:lnTo>
                      <a:pt x="90" y="277"/>
                    </a:lnTo>
                    <a:lnTo>
                      <a:pt x="80" y="270"/>
                    </a:lnTo>
                    <a:lnTo>
                      <a:pt x="70" y="261"/>
                    </a:lnTo>
                    <a:lnTo>
                      <a:pt x="61" y="251"/>
                    </a:lnTo>
                    <a:lnTo>
                      <a:pt x="54" y="241"/>
                    </a:lnTo>
                    <a:lnTo>
                      <a:pt x="46" y="230"/>
                    </a:lnTo>
                    <a:lnTo>
                      <a:pt x="41" y="218"/>
                    </a:lnTo>
                    <a:lnTo>
                      <a:pt x="37" y="205"/>
                    </a:lnTo>
                    <a:lnTo>
                      <a:pt x="34" y="193"/>
                    </a:lnTo>
                    <a:lnTo>
                      <a:pt x="32" y="179"/>
                    </a:lnTo>
                    <a:lnTo>
                      <a:pt x="30" y="166"/>
                    </a:lnTo>
                    <a:close/>
                    <a:moveTo>
                      <a:pt x="402" y="410"/>
                    </a:moveTo>
                    <a:lnTo>
                      <a:pt x="278" y="287"/>
                    </a:lnTo>
                    <a:lnTo>
                      <a:pt x="289" y="275"/>
                    </a:lnTo>
                    <a:lnTo>
                      <a:pt x="300" y="262"/>
                    </a:lnTo>
                    <a:lnTo>
                      <a:pt x="309" y="248"/>
                    </a:lnTo>
                    <a:lnTo>
                      <a:pt x="316" y="233"/>
                    </a:lnTo>
                    <a:lnTo>
                      <a:pt x="323" y="217"/>
                    </a:lnTo>
                    <a:lnTo>
                      <a:pt x="327" y="200"/>
                    </a:lnTo>
                    <a:lnTo>
                      <a:pt x="330" y="183"/>
                    </a:lnTo>
                    <a:lnTo>
                      <a:pt x="331" y="166"/>
                    </a:lnTo>
                    <a:lnTo>
                      <a:pt x="330" y="149"/>
                    </a:lnTo>
                    <a:lnTo>
                      <a:pt x="328" y="133"/>
                    </a:lnTo>
                    <a:lnTo>
                      <a:pt x="324" y="117"/>
                    </a:lnTo>
                    <a:lnTo>
                      <a:pt x="318" y="102"/>
                    </a:lnTo>
                    <a:lnTo>
                      <a:pt x="311" y="87"/>
                    </a:lnTo>
                    <a:lnTo>
                      <a:pt x="302" y="74"/>
                    </a:lnTo>
                    <a:lnTo>
                      <a:pt x="294" y="61"/>
                    </a:lnTo>
                    <a:lnTo>
                      <a:pt x="283" y="49"/>
                    </a:lnTo>
                    <a:lnTo>
                      <a:pt x="271" y="38"/>
                    </a:lnTo>
                    <a:lnTo>
                      <a:pt x="258" y="29"/>
                    </a:lnTo>
                    <a:lnTo>
                      <a:pt x="244" y="20"/>
                    </a:lnTo>
                    <a:lnTo>
                      <a:pt x="229" y="13"/>
                    </a:lnTo>
                    <a:lnTo>
                      <a:pt x="214" y="7"/>
                    </a:lnTo>
                    <a:lnTo>
                      <a:pt x="198" y="3"/>
                    </a:lnTo>
                    <a:lnTo>
                      <a:pt x="182" y="1"/>
                    </a:lnTo>
                    <a:lnTo>
                      <a:pt x="165" y="0"/>
                    </a:lnTo>
                    <a:lnTo>
                      <a:pt x="149" y="1"/>
                    </a:lnTo>
                    <a:lnTo>
                      <a:pt x="132" y="3"/>
                    </a:lnTo>
                    <a:lnTo>
                      <a:pt x="117" y="7"/>
                    </a:lnTo>
                    <a:lnTo>
                      <a:pt x="101" y="13"/>
                    </a:lnTo>
                    <a:lnTo>
                      <a:pt x="87" y="20"/>
                    </a:lnTo>
                    <a:lnTo>
                      <a:pt x="73" y="29"/>
                    </a:lnTo>
                    <a:lnTo>
                      <a:pt x="60" y="38"/>
                    </a:lnTo>
                    <a:lnTo>
                      <a:pt x="49" y="49"/>
                    </a:lnTo>
                    <a:lnTo>
                      <a:pt x="38" y="61"/>
                    </a:lnTo>
                    <a:lnTo>
                      <a:pt x="28" y="74"/>
                    </a:lnTo>
                    <a:lnTo>
                      <a:pt x="21" y="87"/>
                    </a:lnTo>
                    <a:lnTo>
                      <a:pt x="13" y="102"/>
                    </a:lnTo>
                    <a:lnTo>
                      <a:pt x="8" y="117"/>
                    </a:lnTo>
                    <a:lnTo>
                      <a:pt x="4" y="133"/>
                    </a:lnTo>
                    <a:lnTo>
                      <a:pt x="2" y="149"/>
                    </a:lnTo>
                    <a:lnTo>
                      <a:pt x="0" y="166"/>
                    </a:lnTo>
                    <a:lnTo>
                      <a:pt x="2" y="182"/>
                    </a:lnTo>
                    <a:lnTo>
                      <a:pt x="4" y="199"/>
                    </a:lnTo>
                    <a:lnTo>
                      <a:pt x="8" y="215"/>
                    </a:lnTo>
                    <a:lnTo>
                      <a:pt x="13" y="230"/>
                    </a:lnTo>
                    <a:lnTo>
                      <a:pt x="21" y="244"/>
                    </a:lnTo>
                    <a:lnTo>
                      <a:pt x="28" y="258"/>
                    </a:lnTo>
                    <a:lnTo>
                      <a:pt x="38" y="271"/>
                    </a:lnTo>
                    <a:lnTo>
                      <a:pt x="49" y="282"/>
                    </a:lnTo>
                    <a:lnTo>
                      <a:pt x="60" y="293"/>
                    </a:lnTo>
                    <a:lnTo>
                      <a:pt x="73" y="303"/>
                    </a:lnTo>
                    <a:lnTo>
                      <a:pt x="87" y="310"/>
                    </a:lnTo>
                    <a:lnTo>
                      <a:pt x="101" y="318"/>
                    </a:lnTo>
                    <a:lnTo>
                      <a:pt x="117" y="323"/>
                    </a:lnTo>
                    <a:lnTo>
                      <a:pt x="132" y="327"/>
                    </a:lnTo>
                    <a:lnTo>
                      <a:pt x="149" y="330"/>
                    </a:lnTo>
                    <a:lnTo>
                      <a:pt x="165" y="331"/>
                    </a:lnTo>
                    <a:lnTo>
                      <a:pt x="178" y="331"/>
                    </a:lnTo>
                    <a:lnTo>
                      <a:pt x="190" y="328"/>
                    </a:lnTo>
                    <a:lnTo>
                      <a:pt x="202" y="326"/>
                    </a:lnTo>
                    <a:lnTo>
                      <a:pt x="212" y="324"/>
                    </a:lnTo>
                    <a:lnTo>
                      <a:pt x="223" y="320"/>
                    </a:lnTo>
                    <a:lnTo>
                      <a:pt x="234" y="316"/>
                    </a:lnTo>
                    <a:lnTo>
                      <a:pt x="244" y="311"/>
                    </a:lnTo>
                    <a:lnTo>
                      <a:pt x="254" y="305"/>
                    </a:lnTo>
                    <a:lnTo>
                      <a:pt x="380" y="431"/>
                    </a:lnTo>
                    <a:lnTo>
                      <a:pt x="382" y="433"/>
                    </a:lnTo>
                    <a:lnTo>
                      <a:pt x="386" y="434"/>
                    </a:lnTo>
                    <a:lnTo>
                      <a:pt x="388" y="435"/>
                    </a:lnTo>
                    <a:lnTo>
                      <a:pt x="391" y="435"/>
                    </a:lnTo>
                    <a:lnTo>
                      <a:pt x="394" y="435"/>
                    </a:lnTo>
                    <a:lnTo>
                      <a:pt x="396" y="434"/>
                    </a:lnTo>
                    <a:lnTo>
                      <a:pt x="400" y="433"/>
                    </a:lnTo>
                    <a:lnTo>
                      <a:pt x="402" y="431"/>
                    </a:lnTo>
                    <a:lnTo>
                      <a:pt x="404" y="429"/>
                    </a:lnTo>
                    <a:lnTo>
                      <a:pt x="405" y="427"/>
                    </a:lnTo>
                    <a:lnTo>
                      <a:pt x="406" y="424"/>
                    </a:lnTo>
                    <a:lnTo>
                      <a:pt x="406" y="422"/>
                    </a:lnTo>
                    <a:lnTo>
                      <a:pt x="406" y="418"/>
                    </a:lnTo>
                    <a:lnTo>
                      <a:pt x="405" y="415"/>
                    </a:lnTo>
                    <a:lnTo>
                      <a:pt x="404" y="413"/>
                    </a:lnTo>
                    <a:lnTo>
                      <a:pt x="402" y="41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</p:grpSp>
      <p:sp>
        <p:nvSpPr>
          <p:cNvPr id="82" name="Content Placeholder 81">
            <a:extLst>
              <a:ext uri="{FF2B5EF4-FFF2-40B4-BE49-F238E27FC236}">
                <a16:creationId xmlns:a16="http://schemas.microsoft.com/office/drawing/2014/main" id="{E68626D7-2A8A-4351-B0A8-60592105D310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602153" y="420034"/>
            <a:ext cx="6379365" cy="555895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  <a:lvl2pPr>
              <a:defRPr sz="1800"/>
            </a:lvl2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37" name="Content Placeholder 81">
            <a:extLst>
              <a:ext uri="{FF2B5EF4-FFF2-40B4-BE49-F238E27FC236}">
                <a16:creationId xmlns:a16="http://schemas.microsoft.com/office/drawing/2014/main" id="{EDF1D9A1-0177-4641-9BF7-8DE791AF72BB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057789" y="1632425"/>
            <a:ext cx="3284047" cy="1380746"/>
          </a:xfrm>
        </p:spPr>
        <p:txBody>
          <a:bodyPr/>
          <a:lstStyle>
            <a:lvl1pPr marL="0" indent="0">
              <a:buNone/>
              <a:defRPr/>
            </a:lvl1pPr>
            <a:lvl2pPr>
              <a:defRPr sz="1800"/>
            </a:lvl2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38" name="Content Placeholder 81">
            <a:extLst>
              <a:ext uri="{FF2B5EF4-FFF2-40B4-BE49-F238E27FC236}">
                <a16:creationId xmlns:a16="http://schemas.microsoft.com/office/drawing/2014/main" id="{C0FE9A1B-9323-4F24-9E7A-691D757C33A0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02153" y="1623721"/>
            <a:ext cx="3284047" cy="1380746"/>
          </a:xfrm>
        </p:spPr>
        <p:txBody>
          <a:bodyPr/>
          <a:lstStyle>
            <a:lvl1pPr marL="0" indent="0">
              <a:buNone/>
              <a:defRPr/>
            </a:lvl1pPr>
            <a:lvl2pPr>
              <a:defRPr sz="1800"/>
            </a:lvl2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D5419F39-0A54-45D1-84EA-A10FABC69D2B}"/>
              </a:ext>
            </a:extLst>
          </p:cNvPr>
          <p:cNvSpPr/>
          <p:nvPr userDrawn="1"/>
        </p:nvSpPr>
        <p:spPr>
          <a:xfrm rot="19442332">
            <a:off x="-681488" y="4497112"/>
            <a:ext cx="1173192" cy="1242203"/>
          </a:xfrm>
          <a:prstGeom prst="rect">
            <a:avLst/>
          </a:prstGeom>
          <a:solidFill>
            <a:srgbClr val="41404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lt1">
                  <a:alpha val="66000"/>
                </a:schemeClr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31683A6C-3CF1-4649-8552-BA3F7C3AF19F}"/>
              </a:ext>
            </a:extLst>
          </p:cNvPr>
          <p:cNvSpPr/>
          <p:nvPr userDrawn="1"/>
        </p:nvSpPr>
        <p:spPr>
          <a:xfrm rot="19442332">
            <a:off x="97320" y="5205207"/>
            <a:ext cx="451392" cy="477944"/>
          </a:xfrm>
          <a:prstGeom prst="rect">
            <a:avLst/>
          </a:prstGeom>
          <a:solidFill>
            <a:schemeClr val="accent1">
              <a:alpha val="4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lt1">
                  <a:alpha val="66000"/>
                </a:schemeClr>
              </a:solidFill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5519C3F3-9796-4C6D-AD38-201A7267AE99}"/>
              </a:ext>
            </a:extLst>
          </p:cNvPr>
          <p:cNvGrpSpPr/>
          <p:nvPr userDrawn="1"/>
        </p:nvGrpSpPr>
        <p:grpSpPr>
          <a:xfrm rot="6859996">
            <a:off x="11715813" y="30634"/>
            <a:ext cx="1277982" cy="1173192"/>
            <a:chOff x="3799574" y="2820013"/>
            <a:chExt cx="1277982" cy="1173192"/>
          </a:xfrm>
          <a:solidFill>
            <a:srgbClr val="F5B317">
              <a:alpha val="37000"/>
            </a:srgbClr>
          </a:solidFill>
        </p:grpSpPr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42B75555-B3B6-4E07-9038-18D05E343079}"/>
                </a:ext>
              </a:extLst>
            </p:cNvPr>
            <p:cNvSpPr/>
            <p:nvPr userDrawn="1"/>
          </p:nvSpPr>
          <p:spPr>
            <a:xfrm rot="7200000">
              <a:off x="3834080" y="2785507"/>
              <a:ext cx="1173192" cy="124220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 dirty="0">
                <a:solidFill>
                  <a:schemeClr val="lt1">
                    <a:alpha val="66000"/>
                  </a:schemeClr>
                </a:solidFill>
              </a:endParaRP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85B86372-23EB-423E-AC7E-DB85DBC4326A}"/>
                </a:ext>
              </a:extLst>
            </p:cNvPr>
            <p:cNvSpPr/>
            <p:nvPr userDrawn="1"/>
          </p:nvSpPr>
          <p:spPr>
            <a:xfrm rot="7200000">
              <a:off x="4612888" y="3493602"/>
              <a:ext cx="451392" cy="47794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 dirty="0">
                <a:solidFill>
                  <a:schemeClr val="lt1">
                    <a:alpha val="66000"/>
                  </a:schemeClr>
                </a:solidFill>
              </a:endParaRPr>
            </a:p>
          </p:txBody>
        </p:sp>
      </p:grpSp>
      <p:pic>
        <p:nvPicPr>
          <p:cNvPr id="44" name="Picture 43" descr="Text&#10;&#10;Description automatically generated">
            <a:extLst>
              <a:ext uri="{FF2B5EF4-FFF2-40B4-BE49-F238E27FC236}">
                <a16:creationId xmlns:a16="http://schemas.microsoft.com/office/drawing/2014/main" id="{A620069E-E63C-497E-B1D9-34195C7D0B7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9960" y="304800"/>
            <a:ext cx="1032684" cy="588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3698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4F72A75-71AB-4ACE-8B0C-EE884CCE3D2D}"/>
              </a:ext>
            </a:extLst>
          </p:cNvPr>
          <p:cNvSpPr/>
          <p:nvPr userDrawn="1"/>
        </p:nvSpPr>
        <p:spPr>
          <a:xfrm rot="19442332">
            <a:off x="-681488" y="4497112"/>
            <a:ext cx="1173192" cy="1242203"/>
          </a:xfrm>
          <a:prstGeom prst="rect">
            <a:avLst/>
          </a:prstGeom>
          <a:solidFill>
            <a:srgbClr val="41404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lt1">
                  <a:alpha val="66000"/>
                </a:schemeClr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AD683FA-579E-4004-A652-297E91D32B2D}"/>
              </a:ext>
            </a:extLst>
          </p:cNvPr>
          <p:cNvSpPr/>
          <p:nvPr userDrawn="1"/>
        </p:nvSpPr>
        <p:spPr>
          <a:xfrm rot="19442332">
            <a:off x="97320" y="5205207"/>
            <a:ext cx="451392" cy="477944"/>
          </a:xfrm>
          <a:prstGeom prst="rect">
            <a:avLst/>
          </a:prstGeom>
          <a:solidFill>
            <a:schemeClr val="accent1">
              <a:alpha val="4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lt1">
                  <a:alpha val="66000"/>
                </a:schemeClr>
              </a:solidFill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0D86EB98-BF7E-4895-8889-C34AD58315A4}"/>
              </a:ext>
            </a:extLst>
          </p:cNvPr>
          <p:cNvGrpSpPr/>
          <p:nvPr userDrawn="1"/>
        </p:nvGrpSpPr>
        <p:grpSpPr>
          <a:xfrm rot="6859996">
            <a:off x="11715813" y="30634"/>
            <a:ext cx="1277982" cy="1173192"/>
            <a:chOff x="3799574" y="2820013"/>
            <a:chExt cx="1277982" cy="1173192"/>
          </a:xfrm>
          <a:solidFill>
            <a:srgbClr val="F5B317">
              <a:alpha val="37000"/>
            </a:srgbClr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18F31316-ABBB-42A1-939E-D44D05FA80EF}"/>
                </a:ext>
              </a:extLst>
            </p:cNvPr>
            <p:cNvSpPr/>
            <p:nvPr userDrawn="1"/>
          </p:nvSpPr>
          <p:spPr>
            <a:xfrm rot="7200000">
              <a:off x="3834080" y="2785507"/>
              <a:ext cx="1173192" cy="124220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 dirty="0">
                <a:solidFill>
                  <a:schemeClr val="lt1">
                    <a:alpha val="66000"/>
                  </a:schemeClr>
                </a:solidFill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309522EC-170A-40B5-ACE3-C24C0845F191}"/>
                </a:ext>
              </a:extLst>
            </p:cNvPr>
            <p:cNvSpPr/>
            <p:nvPr userDrawn="1"/>
          </p:nvSpPr>
          <p:spPr>
            <a:xfrm rot="7200000">
              <a:off x="4612888" y="3493602"/>
              <a:ext cx="451392" cy="47794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 dirty="0">
                <a:solidFill>
                  <a:schemeClr val="lt1">
                    <a:alpha val="66000"/>
                  </a:schemeClr>
                </a:solidFill>
              </a:endParaRPr>
            </a:p>
          </p:txBody>
        </p:sp>
      </p:grp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D9BB4748-74F3-4D3E-80D4-8404955FB7E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49929" y="431160"/>
            <a:ext cx="9532271" cy="515356"/>
          </a:xfrm>
        </p:spPr>
        <p:txBody>
          <a:bodyPr/>
          <a:lstStyle>
            <a:lvl1pPr marL="0" indent="0">
              <a:buNone/>
              <a:defRPr sz="3000" b="1">
                <a:latin typeface="+mj-lt"/>
              </a:defRPr>
            </a:lvl1pPr>
            <a:lvl2pPr>
              <a:defRPr sz="2500"/>
            </a:lvl2pPr>
            <a:lvl4pPr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4" name="Picture 13" descr="Text&#10;&#10;Description automatically generated">
            <a:extLst>
              <a:ext uri="{FF2B5EF4-FFF2-40B4-BE49-F238E27FC236}">
                <a16:creationId xmlns:a16="http://schemas.microsoft.com/office/drawing/2014/main" id="{1B387B71-533A-42F2-BAA0-C8B5D3AAB6A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9960" y="304800"/>
            <a:ext cx="1032684" cy="588422"/>
          </a:xfrm>
          <a:prstGeom prst="rect">
            <a:avLst/>
          </a:prstGeom>
        </p:spPr>
      </p:pic>
      <p:graphicFrame>
        <p:nvGraphicFramePr>
          <p:cNvPr id="16" name="TextBox 2">
            <a:extLst>
              <a:ext uri="{FF2B5EF4-FFF2-40B4-BE49-F238E27FC236}">
                <a16:creationId xmlns:a16="http://schemas.microsoft.com/office/drawing/2014/main" id="{0CD2CE9C-EAB3-46BE-AB46-D176D99B3B86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652802120"/>
              </p:ext>
            </p:extLst>
          </p:nvPr>
        </p:nvGraphicFramePr>
        <p:xfrm>
          <a:off x="471236" y="1259846"/>
          <a:ext cx="10905066" cy="4392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98D83C45-2239-4EBF-A57E-B86200470B1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533525" y="3047185"/>
            <a:ext cx="1590675" cy="817562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</a:t>
            </a:r>
            <a:endParaRPr lang="en-IE" dirty="0"/>
          </a:p>
        </p:txBody>
      </p:sp>
      <p:sp>
        <p:nvSpPr>
          <p:cNvPr id="21" name="Text Placeholder 5">
            <a:extLst>
              <a:ext uri="{FF2B5EF4-FFF2-40B4-BE49-F238E27FC236}">
                <a16:creationId xmlns:a16="http://schemas.microsoft.com/office/drawing/2014/main" id="{D4A4D523-874B-4DAC-9997-17C7F9D050F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533525" y="1431404"/>
            <a:ext cx="1590675" cy="817562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</a:t>
            </a:r>
            <a:endParaRPr lang="en-IE" dirty="0"/>
          </a:p>
        </p:txBody>
      </p:sp>
      <p:sp>
        <p:nvSpPr>
          <p:cNvPr id="22" name="Text Placeholder 5">
            <a:extLst>
              <a:ext uri="{FF2B5EF4-FFF2-40B4-BE49-F238E27FC236}">
                <a16:creationId xmlns:a16="http://schemas.microsoft.com/office/drawing/2014/main" id="{EC1FA147-22E0-4A27-AD14-0830EDCA735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933825" y="1439640"/>
            <a:ext cx="1590675" cy="817562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</a:t>
            </a:r>
            <a:endParaRPr lang="en-IE" dirty="0"/>
          </a:p>
        </p:txBody>
      </p:sp>
      <p:sp>
        <p:nvSpPr>
          <p:cNvPr id="23" name="Text Placeholder 5">
            <a:extLst>
              <a:ext uri="{FF2B5EF4-FFF2-40B4-BE49-F238E27FC236}">
                <a16:creationId xmlns:a16="http://schemas.microsoft.com/office/drawing/2014/main" id="{7C0EAC7E-2EE9-4CC3-B1F4-4F97E678FB5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933824" y="3047185"/>
            <a:ext cx="1590675" cy="817562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</a:t>
            </a:r>
            <a:endParaRPr lang="en-IE" dirty="0"/>
          </a:p>
        </p:txBody>
      </p:sp>
      <p:sp>
        <p:nvSpPr>
          <p:cNvPr id="24" name="Text Placeholder 5">
            <a:extLst>
              <a:ext uri="{FF2B5EF4-FFF2-40B4-BE49-F238E27FC236}">
                <a16:creationId xmlns:a16="http://schemas.microsoft.com/office/drawing/2014/main" id="{FBD42A5B-BB9B-4D93-AF04-7EB0553ECB9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315075" y="1439640"/>
            <a:ext cx="1590675" cy="817562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</a:t>
            </a:r>
            <a:endParaRPr lang="en-IE" dirty="0"/>
          </a:p>
        </p:txBody>
      </p:sp>
      <p:sp>
        <p:nvSpPr>
          <p:cNvPr id="25" name="Text Placeholder 5">
            <a:extLst>
              <a:ext uri="{FF2B5EF4-FFF2-40B4-BE49-F238E27FC236}">
                <a16:creationId xmlns:a16="http://schemas.microsoft.com/office/drawing/2014/main" id="{29FB7373-AC7C-42A3-AED5-03BF9DF23AA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315075" y="3047185"/>
            <a:ext cx="1590675" cy="817562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</a:t>
            </a:r>
            <a:endParaRPr lang="en-IE" dirty="0"/>
          </a:p>
        </p:txBody>
      </p:sp>
      <p:sp>
        <p:nvSpPr>
          <p:cNvPr id="26" name="Text Placeholder 5">
            <a:extLst>
              <a:ext uri="{FF2B5EF4-FFF2-40B4-BE49-F238E27FC236}">
                <a16:creationId xmlns:a16="http://schemas.microsoft.com/office/drawing/2014/main" id="{AF24F96F-F557-494F-8442-345B03F547B3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696325" y="1448873"/>
            <a:ext cx="1590675" cy="817562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</a:t>
            </a:r>
            <a:endParaRPr lang="en-IE" dirty="0"/>
          </a:p>
        </p:txBody>
      </p:sp>
      <p:sp>
        <p:nvSpPr>
          <p:cNvPr id="27" name="Text Placeholder 5">
            <a:extLst>
              <a:ext uri="{FF2B5EF4-FFF2-40B4-BE49-F238E27FC236}">
                <a16:creationId xmlns:a16="http://schemas.microsoft.com/office/drawing/2014/main" id="{CC05249C-D5DF-4FCA-908D-2BBB7081637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8696324" y="3047185"/>
            <a:ext cx="1590675" cy="817562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</a:t>
            </a:r>
            <a:endParaRPr lang="en-IE" dirty="0"/>
          </a:p>
        </p:txBody>
      </p:sp>
      <p:sp>
        <p:nvSpPr>
          <p:cNvPr id="28" name="Text Placeholder 5">
            <a:extLst>
              <a:ext uri="{FF2B5EF4-FFF2-40B4-BE49-F238E27FC236}">
                <a16:creationId xmlns:a16="http://schemas.microsoft.com/office/drawing/2014/main" id="{1D803F00-3276-457B-9D11-8A2D331FB508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1533525" y="4662966"/>
            <a:ext cx="1590675" cy="817562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</a:t>
            </a:r>
            <a:endParaRPr lang="en-IE" dirty="0"/>
          </a:p>
        </p:txBody>
      </p:sp>
      <p:sp>
        <p:nvSpPr>
          <p:cNvPr id="29" name="Text Placeholder 5">
            <a:extLst>
              <a:ext uri="{FF2B5EF4-FFF2-40B4-BE49-F238E27FC236}">
                <a16:creationId xmlns:a16="http://schemas.microsoft.com/office/drawing/2014/main" id="{EE9F0E52-89D3-4B69-8305-18B900E8BD55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930787" y="4666115"/>
            <a:ext cx="1590675" cy="817562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</a:t>
            </a:r>
            <a:endParaRPr lang="en-IE" dirty="0"/>
          </a:p>
        </p:txBody>
      </p:sp>
      <p:sp>
        <p:nvSpPr>
          <p:cNvPr id="30" name="Text Placeholder 5">
            <a:extLst>
              <a:ext uri="{FF2B5EF4-FFF2-40B4-BE49-F238E27FC236}">
                <a16:creationId xmlns:a16="http://schemas.microsoft.com/office/drawing/2014/main" id="{615112F0-AD07-438F-8379-954226A6B3C3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6309000" y="4663549"/>
            <a:ext cx="1590675" cy="817562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</a:t>
            </a:r>
            <a:endParaRPr lang="en-IE" dirty="0"/>
          </a:p>
        </p:txBody>
      </p:sp>
      <p:sp>
        <p:nvSpPr>
          <p:cNvPr id="31" name="Text Placeholder 5">
            <a:extLst>
              <a:ext uri="{FF2B5EF4-FFF2-40B4-BE49-F238E27FC236}">
                <a16:creationId xmlns:a16="http://schemas.microsoft.com/office/drawing/2014/main" id="{908DC278-7A3C-4131-998F-4EE78739A520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8687213" y="4666254"/>
            <a:ext cx="1590675" cy="817562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7555241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4F72A75-71AB-4ACE-8B0C-EE884CCE3D2D}"/>
              </a:ext>
            </a:extLst>
          </p:cNvPr>
          <p:cNvSpPr/>
          <p:nvPr userDrawn="1"/>
        </p:nvSpPr>
        <p:spPr>
          <a:xfrm rot="19442332">
            <a:off x="-681488" y="4497112"/>
            <a:ext cx="1173192" cy="1242203"/>
          </a:xfrm>
          <a:prstGeom prst="rect">
            <a:avLst/>
          </a:prstGeom>
          <a:solidFill>
            <a:srgbClr val="41404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lt1">
                  <a:alpha val="66000"/>
                </a:schemeClr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AD683FA-579E-4004-A652-297E91D32B2D}"/>
              </a:ext>
            </a:extLst>
          </p:cNvPr>
          <p:cNvSpPr/>
          <p:nvPr userDrawn="1"/>
        </p:nvSpPr>
        <p:spPr>
          <a:xfrm rot="19442332">
            <a:off x="97320" y="5205207"/>
            <a:ext cx="451392" cy="477944"/>
          </a:xfrm>
          <a:prstGeom prst="rect">
            <a:avLst/>
          </a:prstGeom>
          <a:solidFill>
            <a:schemeClr val="accent1">
              <a:alpha val="4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lt1">
                  <a:alpha val="66000"/>
                </a:schemeClr>
              </a:solidFill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0D86EB98-BF7E-4895-8889-C34AD58315A4}"/>
              </a:ext>
            </a:extLst>
          </p:cNvPr>
          <p:cNvGrpSpPr/>
          <p:nvPr userDrawn="1"/>
        </p:nvGrpSpPr>
        <p:grpSpPr>
          <a:xfrm rot="6859996">
            <a:off x="11715813" y="30634"/>
            <a:ext cx="1277982" cy="1173192"/>
            <a:chOff x="3799574" y="2820013"/>
            <a:chExt cx="1277982" cy="1173192"/>
          </a:xfrm>
          <a:solidFill>
            <a:srgbClr val="F5B317">
              <a:alpha val="37000"/>
            </a:srgbClr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18F31316-ABBB-42A1-939E-D44D05FA80EF}"/>
                </a:ext>
              </a:extLst>
            </p:cNvPr>
            <p:cNvSpPr/>
            <p:nvPr userDrawn="1"/>
          </p:nvSpPr>
          <p:spPr>
            <a:xfrm rot="7200000">
              <a:off x="3834080" y="2785507"/>
              <a:ext cx="1173192" cy="124220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 dirty="0">
                <a:solidFill>
                  <a:schemeClr val="lt1">
                    <a:alpha val="66000"/>
                  </a:schemeClr>
                </a:solidFill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309522EC-170A-40B5-ACE3-C24C0845F191}"/>
                </a:ext>
              </a:extLst>
            </p:cNvPr>
            <p:cNvSpPr/>
            <p:nvPr userDrawn="1"/>
          </p:nvSpPr>
          <p:spPr>
            <a:xfrm rot="7200000">
              <a:off x="4612888" y="3493602"/>
              <a:ext cx="451392" cy="47794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 dirty="0">
                <a:solidFill>
                  <a:schemeClr val="lt1">
                    <a:alpha val="66000"/>
                  </a:schemeClr>
                </a:solidFill>
              </a:endParaRPr>
            </a:p>
          </p:txBody>
        </p:sp>
      </p:grp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D9BB4748-74F3-4D3E-80D4-8404955FB7E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94736" y="248174"/>
            <a:ext cx="7573962" cy="952500"/>
          </a:xfrm>
        </p:spPr>
        <p:txBody>
          <a:bodyPr/>
          <a:lstStyle>
            <a:lvl1pPr marL="0" indent="0">
              <a:buNone/>
              <a:defRPr sz="3000">
                <a:latin typeface="+mj-lt"/>
              </a:defRPr>
            </a:lvl1pPr>
            <a:lvl2pPr>
              <a:defRPr sz="2500"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4" name="Picture 13" descr="Text&#10;&#10;Description automatically generated">
            <a:extLst>
              <a:ext uri="{FF2B5EF4-FFF2-40B4-BE49-F238E27FC236}">
                <a16:creationId xmlns:a16="http://schemas.microsoft.com/office/drawing/2014/main" id="{1B387B71-533A-42F2-BAA0-C8B5D3AAB6A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9960" y="304800"/>
            <a:ext cx="1032684" cy="588422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0AA100F5-F83A-4EF6-8156-B0C69E2A7041}"/>
              </a:ext>
            </a:extLst>
          </p:cNvPr>
          <p:cNvSpPr/>
          <p:nvPr userDrawn="1"/>
        </p:nvSpPr>
        <p:spPr>
          <a:xfrm>
            <a:off x="1192771" y="1636917"/>
            <a:ext cx="1400175" cy="1400175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9DC36525-2463-4D5A-93A5-72585C481DDE}"/>
              </a:ext>
            </a:extLst>
          </p:cNvPr>
          <p:cNvSpPr/>
          <p:nvPr userDrawn="1"/>
        </p:nvSpPr>
        <p:spPr>
          <a:xfrm>
            <a:off x="9095139" y="1554252"/>
            <a:ext cx="1400175" cy="1400175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07C49E48-76F9-4BA1-9E1E-D7B24AC9EDEC}"/>
              </a:ext>
            </a:extLst>
          </p:cNvPr>
          <p:cNvSpPr/>
          <p:nvPr userDrawn="1"/>
        </p:nvSpPr>
        <p:spPr>
          <a:xfrm>
            <a:off x="7085364" y="1576476"/>
            <a:ext cx="1400175" cy="1400175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042EFCEA-8172-4CFA-9FB5-F8B91547D583}"/>
              </a:ext>
            </a:extLst>
          </p:cNvPr>
          <p:cNvSpPr/>
          <p:nvPr userDrawn="1"/>
        </p:nvSpPr>
        <p:spPr>
          <a:xfrm>
            <a:off x="5212321" y="1607588"/>
            <a:ext cx="1400175" cy="1400175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F768A7FB-5624-470B-A03D-17001204E8DD}"/>
              </a:ext>
            </a:extLst>
          </p:cNvPr>
          <p:cNvSpPr/>
          <p:nvPr userDrawn="1"/>
        </p:nvSpPr>
        <p:spPr>
          <a:xfrm>
            <a:off x="3202546" y="1607589"/>
            <a:ext cx="1400175" cy="1400175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EA81472-9557-4C73-84D7-787C58D9834B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1421370" y="2051254"/>
            <a:ext cx="942975" cy="5715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E" dirty="0"/>
          </a:p>
        </p:txBody>
      </p:sp>
      <p:sp>
        <p:nvSpPr>
          <p:cNvPr id="22" name="Content Placeholder 6">
            <a:extLst>
              <a:ext uri="{FF2B5EF4-FFF2-40B4-BE49-F238E27FC236}">
                <a16:creationId xmlns:a16="http://schemas.microsoft.com/office/drawing/2014/main" id="{7B920B57-1B13-419B-9546-A03CAFB939E3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3431146" y="1990813"/>
            <a:ext cx="942975" cy="5715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E" dirty="0"/>
          </a:p>
        </p:txBody>
      </p:sp>
      <p:sp>
        <p:nvSpPr>
          <p:cNvPr id="23" name="Content Placeholder 6">
            <a:extLst>
              <a:ext uri="{FF2B5EF4-FFF2-40B4-BE49-F238E27FC236}">
                <a16:creationId xmlns:a16="http://schemas.microsoft.com/office/drawing/2014/main" id="{08071614-2171-46B3-85A0-9C0FBF4ABFD1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440920" y="1990813"/>
            <a:ext cx="942975" cy="5715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E" dirty="0"/>
          </a:p>
        </p:txBody>
      </p:sp>
      <p:sp>
        <p:nvSpPr>
          <p:cNvPr id="24" name="Content Placeholder 6">
            <a:extLst>
              <a:ext uri="{FF2B5EF4-FFF2-40B4-BE49-F238E27FC236}">
                <a16:creationId xmlns:a16="http://schemas.microsoft.com/office/drawing/2014/main" id="{5941A18C-EFA1-4C81-B3ED-8CA5BCBCEA70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7313963" y="2021925"/>
            <a:ext cx="942975" cy="5715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E" dirty="0"/>
          </a:p>
        </p:txBody>
      </p:sp>
      <p:sp>
        <p:nvSpPr>
          <p:cNvPr id="25" name="Content Placeholder 6">
            <a:extLst>
              <a:ext uri="{FF2B5EF4-FFF2-40B4-BE49-F238E27FC236}">
                <a16:creationId xmlns:a16="http://schemas.microsoft.com/office/drawing/2014/main" id="{0AC63E2E-4537-42F9-A139-4B4E3B0FC603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9323738" y="1968589"/>
            <a:ext cx="942975" cy="5715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E" dirty="0"/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981D8F85-6995-4268-BF54-AAFD8C7940F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200150" y="3543300"/>
            <a:ext cx="1790700" cy="2714625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>
              <a:defRPr sz="1800">
                <a:latin typeface="+mn-lt"/>
              </a:defRPr>
            </a:lvl2pPr>
            <a:lvl3pPr>
              <a:defRPr sz="1800">
                <a:latin typeface="+mn-lt"/>
              </a:defRPr>
            </a:lvl3pPr>
            <a:lvl4pPr>
              <a:defRPr sz="1800">
                <a:latin typeface="+mn-lt"/>
              </a:defRPr>
            </a:lvl4pPr>
            <a:lvl5pPr>
              <a:defRPr sz="1800"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27" name="Text Placeholder 25">
            <a:extLst>
              <a:ext uri="{FF2B5EF4-FFF2-40B4-BE49-F238E27FC236}">
                <a16:creationId xmlns:a16="http://schemas.microsoft.com/office/drawing/2014/main" id="{15466464-3231-4599-851D-D0775E82136B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289507" y="3543300"/>
            <a:ext cx="1790700" cy="2714625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>
              <a:defRPr sz="1800">
                <a:latin typeface="+mn-lt"/>
              </a:defRPr>
            </a:lvl2pPr>
            <a:lvl3pPr>
              <a:defRPr sz="1800">
                <a:latin typeface="+mn-lt"/>
              </a:defRPr>
            </a:lvl3pPr>
            <a:lvl4pPr>
              <a:defRPr sz="1800">
                <a:latin typeface="+mn-lt"/>
              </a:defRPr>
            </a:lvl4pPr>
            <a:lvl5pPr>
              <a:defRPr sz="1800"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28" name="Text Placeholder 25">
            <a:extLst>
              <a:ext uri="{FF2B5EF4-FFF2-40B4-BE49-F238E27FC236}">
                <a16:creationId xmlns:a16="http://schemas.microsoft.com/office/drawing/2014/main" id="{42C00F4D-2730-40F1-A54C-13189F3B2ACA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321095" y="3543300"/>
            <a:ext cx="1790700" cy="2714625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>
              <a:defRPr sz="1800">
                <a:latin typeface="+mn-lt"/>
              </a:defRPr>
            </a:lvl2pPr>
            <a:lvl3pPr>
              <a:defRPr sz="1800">
                <a:latin typeface="+mn-lt"/>
              </a:defRPr>
            </a:lvl3pPr>
            <a:lvl4pPr>
              <a:defRPr sz="1800">
                <a:latin typeface="+mn-lt"/>
              </a:defRPr>
            </a:lvl4pPr>
            <a:lvl5pPr>
              <a:defRPr sz="1800"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29" name="Text Placeholder 25">
            <a:extLst>
              <a:ext uri="{FF2B5EF4-FFF2-40B4-BE49-F238E27FC236}">
                <a16:creationId xmlns:a16="http://schemas.microsoft.com/office/drawing/2014/main" id="{89A246DF-F43F-4819-A63D-4F650A8C5B5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352683" y="3543301"/>
            <a:ext cx="1790700" cy="2696216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>
              <a:defRPr sz="1800">
                <a:latin typeface="+mn-lt"/>
              </a:defRPr>
            </a:lvl2pPr>
            <a:lvl3pPr>
              <a:defRPr sz="1800">
                <a:latin typeface="+mn-lt"/>
              </a:defRPr>
            </a:lvl3pPr>
            <a:lvl4pPr>
              <a:defRPr sz="1800">
                <a:latin typeface="+mn-lt"/>
              </a:defRPr>
            </a:lvl4pPr>
            <a:lvl5pPr>
              <a:defRPr sz="1800"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30" name="Text Placeholder 25">
            <a:extLst>
              <a:ext uri="{FF2B5EF4-FFF2-40B4-BE49-F238E27FC236}">
                <a16:creationId xmlns:a16="http://schemas.microsoft.com/office/drawing/2014/main" id="{A4761463-1B24-4F79-9D97-C3B7706C7D98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384271" y="3543300"/>
            <a:ext cx="1790700" cy="2696215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>
              <a:defRPr sz="1800">
                <a:latin typeface="+mn-lt"/>
              </a:defRPr>
            </a:lvl2pPr>
            <a:lvl3pPr>
              <a:defRPr sz="1800">
                <a:latin typeface="+mn-lt"/>
              </a:defRPr>
            </a:lvl3pPr>
            <a:lvl4pPr>
              <a:defRPr sz="1800">
                <a:latin typeface="+mn-lt"/>
              </a:defRPr>
            </a:lvl4pPr>
            <a:lvl5pPr>
              <a:defRPr sz="1800"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916468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4F72A75-71AB-4ACE-8B0C-EE884CCE3D2D}"/>
              </a:ext>
            </a:extLst>
          </p:cNvPr>
          <p:cNvSpPr/>
          <p:nvPr userDrawn="1"/>
        </p:nvSpPr>
        <p:spPr>
          <a:xfrm rot="19442332">
            <a:off x="-681488" y="4497112"/>
            <a:ext cx="1173192" cy="1242203"/>
          </a:xfrm>
          <a:prstGeom prst="rect">
            <a:avLst/>
          </a:prstGeom>
          <a:solidFill>
            <a:srgbClr val="41404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lt1">
                  <a:alpha val="66000"/>
                </a:schemeClr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AD683FA-579E-4004-A652-297E91D32B2D}"/>
              </a:ext>
            </a:extLst>
          </p:cNvPr>
          <p:cNvSpPr/>
          <p:nvPr userDrawn="1"/>
        </p:nvSpPr>
        <p:spPr>
          <a:xfrm rot="19442332">
            <a:off x="97320" y="5205207"/>
            <a:ext cx="451392" cy="477944"/>
          </a:xfrm>
          <a:prstGeom prst="rect">
            <a:avLst/>
          </a:prstGeom>
          <a:solidFill>
            <a:schemeClr val="accent1">
              <a:alpha val="4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lt1">
                  <a:alpha val="66000"/>
                </a:schemeClr>
              </a:solidFill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0D86EB98-BF7E-4895-8889-C34AD58315A4}"/>
              </a:ext>
            </a:extLst>
          </p:cNvPr>
          <p:cNvGrpSpPr/>
          <p:nvPr userDrawn="1"/>
        </p:nvGrpSpPr>
        <p:grpSpPr>
          <a:xfrm rot="6859996">
            <a:off x="11715813" y="30634"/>
            <a:ext cx="1277982" cy="1173192"/>
            <a:chOff x="3799574" y="2820013"/>
            <a:chExt cx="1277982" cy="1173192"/>
          </a:xfrm>
          <a:solidFill>
            <a:srgbClr val="F5B317">
              <a:alpha val="37000"/>
            </a:srgbClr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18F31316-ABBB-42A1-939E-D44D05FA80EF}"/>
                </a:ext>
              </a:extLst>
            </p:cNvPr>
            <p:cNvSpPr/>
            <p:nvPr userDrawn="1"/>
          </p:nvSpPr>
          <p:spPr>
            <a:xfrm rot="7200000">
              <a:off x="3834080" y="2785507"/>
              <a:ext cx="1173192" cy="124220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 dirty="0">
                <a:solidFill>
                  <a:schemeClr val="lt1">
                    <a:alpha val="66000"/>
                  </a:schemeClr>
                </a:solidFill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309522EC-170A-40B5-ACE3-C24C0845F191}"/>
                </a:ext>
              </a:extLst>
            </p:cNvPr>
            <p:cNvSpPr/>
            <p:nvPr userDrawn="1"/>
          </p:nvSpPr>
          <p:spPr>
            <a:xfrm rot="7200000">
              <a:off x="4612888" y="3493602"/>
              <a:ext cx="451392" cy="47794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 dirty="0">
                <a:solidFill>
                  <a:schemeClr val="lt1">
                    <a:alpha val="66000"/>
                  </a:schemeClr>
                </a:solidFill>
              </a:endParaRPr>
            </a:p>
          </p:txBody>
        </p:sp>
      </p:grp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D9BB4748-74F3-4D3E-80D4-8404955FB7E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58942" y="847401"/>
            <a:ext cx="7573962" cy="952500"/>
          </a:xfrm>
        </p:spPr>
        <p:txBody>
          <a:bodyPr/>
          <a:lstStyle>
            <a:lvl1pPr marL="0" indent="0">
              <a:buNone/>
              <a:defRPr sz="3000">
                <a:latin typeface="+mj-lt"/>
              </a:defRPr>
            </a:lvl1pPr>
            <a:lvl2pPr>
              <a:defRPr sz="25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E" dirty="0"/>
          </a:p>
        </p:txBody>
      </p:sp>
      <p:pic>
        <p:nvPicPr>
          <p:cNvPr id="14" name="Picture 13" descr="Text&#10;&#10;Description automatically generated">
            <a:extLst>
              <a:ext uri="{FF2B5EF4-FFF2-40B4-BE49-F238E27FC236}">
                <a16:creationId xmlns:a16="http://schemas.microsoft.com/office/drawing/2014/main" id="{1B387B71-533A-42F2-BAA0-C8B5D3AAB6A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9960" y="304800"/>
            <a:ext cx="1032684" cy="588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541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rgbClr val="4140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76389-D66D-4357-9CE9-7CA0744DA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13828" y="365125"/>
            <a:ext cx="5939972" cy="911225"/>
          </a:xfrm>
        </p:spPr>
        <p:txBody>
          <a:bodyPr>
            <a:normAutofit/>
          </a:bodyPr>
          <a:lstStyle>
            <a:lvl1pPr>
              <a:defRPr sz="3000">
                <a:solidFill>
                  <a:srgbClr val="FFC100"/>
                </a:solidFill>
                <a:latin typeface="+mj-lt"/>
              </a:defRPr>
            </a:lvl1pPr>
          </a:lstStyle>
          <a:p>
            <a:endParaRPr lang="en-I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F900E4-6C41-4DBA-A06E-2FEA474358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1BD82-7AB3-4231-B5DE-BFDCEE2A2207}" type="datetimeFigureOut">
              <a:rPr lang="en-IE" smtClean="0"/>
              <a:t>21/06/2022</a:t>
            </a:fld>
            <a:endParaRPr lang="en-I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E5040F-7D6F-44F7-B791-92D553A63E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DB11A6-E5D3-4321-8982-FAB254210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5DF38-9247-4309-9DFC-5988252AED34}" type="slidenum">
              <a:rPr lang="en-IE" smtClean="0"/>
              <a:t>‹#›</a:t>
            </a:fld>
            <a:endParaRPr lang="en-IE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EDEBBD9-31DB-46A8-A9C9-E09B46E6FE6A}"/>
              </a:ext>
            </a:extLst>
          </p:cNvPr>
          <p:cNvSpPr/>
          <p:nvPr userDrawn="1"/>
        </p:nvSpPr>
        <p:spPr>
          <a:xfrm>
            <a:off x="-1" y="0"/>
            <a:ext cx="4934857" cy="6858000"/>
          </a:xfrm>
          <a:prstGeom prst="rect">
            <a:avLst/>
          </a:prstGeom>
          <a:solidFill>
            <a:srgbClr val="FFC1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B4E5C2E6-69A6-4D8D-B1E1-17BBFF1DF3A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13828" y="1851025"/>
            <a:ext cx="5939972" cy="2884488"/>
          </a:xfrm>
        </p:spPr>
        <p:txBody>
          <a:bodyPr/>
          <a:lstStyle>
            <a:lvl1pPr>
              <a:defRPr sz="2500">
                <a:solidFill>
                  <a:srgbClr val="FFC100"/>
                </a:solidFill>
              </a:defRPr>
            </a:lvl1pPr>
            <a:lvl2pPr>
              <a:defRPr sz="2000">
                <a:solidFill>
                  <a:srgbClr val="FFC100"/>
                </a:solidFill>
              </a:defRPr>
            </a:lvl2pPr>
            <a:lvl3pPr>
              <a:defRPr sz="1800">
                <a:solidFill>
                  <a:srgbClr val="FFC100"/>
                </a:solidFill>
              </a:defRPr>
            </a:lvl3pPr>
            <a:lvl4pPr>
              <a:defRPr sz="1600">
                <a:solidFill>
                  <a:srgbClr val="FFC100"/>
                </a:solidFill>
              </a:defRPr>
            </a:lvl4pPr>
            <a:lvl5pPr>
              <a:defRPr sz="1200">
                <a:solidFill>
                  <a:srgbClr val="FFC100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E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A4E1623F-9417-48C4-815B-845E94C3085B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342900" y="1438275"/>
            <a:ext cx="4248150" cy="4343400"/>
          </a:xfrm>
        </p:spPr>
        <p:txBody>
          <a:bodyPr/>
          <a:lstStyle>
            <a:lvl1pPr marL="0" indent="0">
              <a:buNone/>
              <a:defRPr sz="3000">
                <a:latin typeface="+mj-lt"/>
              </a:defRPr>
            </a:lvl1pPr>
            <a:lvl2pPr>
              <a:defRPr sz="2500"/>
            </a:lvl2pPr>
            <a:lvl3pPr>
              <a:defRPr sz="2000"/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E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E5C1D17-90C0-49F2-8768-C6FAB5C86844}"/>
              </a:ext>
            </a:extLst>
          </p:cNvPr>
          <p:cNvSpPr/>
          <p:nvPr userDrawn="1"/>
        </p:nvSpPr>
        <p:spPr>
          <a:xfrm rot="19442332">
            <a:off x="-681488" y="4497112"/>
            <a:ext cx="1173192" cy="1242203"/>
          </a:xfrm>
          <a:prstGeom prst="rect">
            <a:avLst/>
          </a:prstGeom>
          <a:solidFill>
            <a:srgbClr val="41404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lt1">
                  <a:alpha val="66000"/>
                </a:schemeClr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5C27133-3647-4E63-8566-A8A0CA893AE1}"/>
              </a:ext>
            </a:extLst>
          </p:cNvPr>
          <p:cNvGrpSpPr/>
          <p:nvPr userDrawn="1"/>
        </p:nvGrpSpPr>
        <p:grpSpPr>
          <a:xfrm rot="6859996">
            <a:off x="11715813" y="30634"/>
            <a:ext cx="1277982" cy="1173192"/>
            <a:chOff x="3799574" y="2820013"/>
            <a:chExt cx="1277982" cy="1173192"/>
          </a:xfrm>
          <a:solidFill>
            <a:srgbClr val="F5B317">
              <a:alpha val="37000"/>
            </a:srgbClr>
          </a:solidFill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334AB819-C48A-463F-B710-7326FD61B3FB}"/>
                </a:ext>
              </a:extLst>
            </p:cNvPr>
            <p:cNvSpPr/>
            <p:nvPr userDrawn="1"/>
          </p:nvSpPr>
          <p:spPr>
            <a:xfrm rot="7200000">
              <a:off x="3834080" y="2785507"/>
              <a:ext cx="1173192" cy="124220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 dirty="0">
                <a:solidFill>
                  <a:schemeClr val="lt1">
                    <a:alpha val="66000"/>
                  </a:schemeClr>
                </a:solidFill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C2E85792-6A6C-41B5-A1AE-6F6D5D13124C}"/>
                </a:ext>
              </a:extLst>
            </p:cNvPr>
            <p:cNvSpPr/>
            <p:nvPr userDrawn="1"/>
          </p:nvSpPr>
          <p:spPr>
            <a:xfrm rot="7200000">
              <a:off x="4612888" y="3493602"/>
              <a:ext cx="451392" cy="47794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 dirty="0">
                <a:solidFill>
                  <a:schemeClr val="lt1">
                    <a:alpha val="66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28632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ECE4F50-9663-4039-88C9-A75DE1A19E2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27104" y="6199286"/>
            <a:ext cx="2743200" cy="365125"/>
          </a:xfrm>
        </p:spPr>
        <p:txBody>
          <a:bodyPr/>
          <a:lstStyle/>
          <a:p>
            <a:fld id="{7CF1BD82-7AB3-4231-B5DE-BFDCEE2A2207}" type="datetimeFigureOut">
              <a:rPr lang="en-IE" smtClean="0"/>
              <a:t>21/06/2022</a:t>
            </a:fld>
            <a:endParaRPr lang="en-IE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040DEE-5589-42C4-BCFE-2D73846F5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27504" y="6199286"/>
            <a:ext cx="4114800" cy="365125"/>
          </a:xfrm>
        </p:spPr>
        <p:txBody>
          <a:bodyPr/>
          <a:lstStyle/>
          <a:p>
            <a:endParaRPr lang="en-IE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37027F0-AFD4-46CC-B028-C0AFA5048E78}"/>
              </a:ext>
            </a:extLst>
          </p:cNvPr>
          <p:cNvGrpSpPr/>
          <p:nvPr userDrawn="1"/>
        </p:nvGrpSpPr>
        <p:grpSpPr>
          <a:xfrm>
            <a:off x="327191" y="1119285"/>
            <a:ext cx="1853163" cy="2671715"/>
            <a:chOff x="966237" y="1123949"/>
            <a:chExt cx="1853163" cy="2671715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2A2BBE0-0110-489D-997E-8C093A577128}"/>
                </a:ext>
              </a:extLst>
            </p:cNvPr>
            <p:cNvSpPr/>
            <p:nvPr/>
          </p:nvSpPr>
          <p:spPr>
            <a:xfrm>
              <a:off x="966237" y="1123949"/>
              <a:ext cx="1853163" cy="168958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 dirty="0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6C778899-DD68-404F-BB23-A9A16C01E2D2}"/>
                </a:ext>
              </a:extLst>
            </p:cNvPr>
            <p:cNvSpPr/>
            <p:nvPr/>
          </p:nvSpPr>
          <p:spPr>
            <a:xfrm>
              <a:off x="966237" y="2813533"/>
              <a:ext cx="1853163" cy="49245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 dirty="0"/>
            </a:p>
          </p:txBody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5A41A076-50EC-4029-BD95-6B880C9A57CD}"/>
                </a:ext>
              </a:extLst>
            </p:cNvPr>
            <p:cNvSpPr/>
            <p:nvPr/>
          </p:nvSpPr>
          <p:spPr>
            <a:xfrm rot="10800000">
              <a:off x="966237" y="3303130"/>
              <a:ext cx="571340" cy="492534"/>
            </a:xfrm>
            <a:prstGeom prst="triangle">
              <a:avLst>
                <a:gd name="adj" fmla="val 100000"/>
              </a:avLst>
            </a:prstGeom>
            <a:solidFill>
              <a:srgbClr val="414040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6493E8DB-CEA7-47E6-9338-79FA76CEC110}"/>
                </a:ext>
              </a:extLst>
            </p:cNvPr>
            <p:cNvSpPr/>
            <p:nvPr/>
          </p:nvSpPr>
          <p:spPr>
            <a:xfrm rot="917489">
              <a:off x="976345" y="3227836"/>
              <a:ext cx="550781" cy="150589"/>
            </a:xfrm>
            <a:custGeom>
              <a:avLst/>
              <a:gdLst>
                <a:gd name="connsiteX0" fmla="*/ 0 w 550781"/>
                <a:gd name="connsiteY0" fmla="*/ 150589 h 150589"/>
                <a:gd name="connsiteX1" fmla="*/ 550781 w 550781"/>
                <a:gd name="connsiteY1" fmla="*/ 0 h 150589"/>
                <a:gd name="connsiteX2" fmla="*/ 449418 w 550781"/>
                <a:gd name="connsiteY2" fmla="*/ 150589 h 150589"/>
                <a:gd name="connsiteX3" fmla="*/ 0 w 550781"/>
                <a:gd name="connsiteY3" fmla="*/ 150589 h 1505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0781" h="150589">
                  <a:moveTo>
                    <a:pt x="0" y="150589"/>
                  </a:moveTo>
                  <a:lnTo>
                    <a:pt x="550781" y="0"/>
                  </a:lnTo>
                  <a:lnTo>
                    <a:pt x="449418" y="150589"/>
                  </a:lnTo>
                  <a:lnTo>
                    <a:pt x="0" y="150589"/>
                  </a:lnTo>
                  <a:close/>
                </a:path>
              </a:pathLst>
            </a:cu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 dirty="0"/>
            </a:p>
          </p:txBody>
        </p:sp>
      </p:grp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96EC84-5172-4260-AEF2-70720DE47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99504" y="6199286"/>
            <a:ext cx="2743200" cy="365125"/>
          </a:xfrm>
        </p:spPr>
        <p:txBody>
          <a:bodyPr/>
          <a:lstStyle/>
          <a:p>
            <a:fld id="{E045DF38-9247-4309-9DFC-5988252AED34}" type="slidenum">
              <a:rPr lang="en-IE" smtClean="0"/>
              <a:t>‹#›</a:t>
            </a:fld>
            <a:endParaRPr lang="en-IE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265238C5-DE70-44DB-9DC2-762A50534406}"/>
              </a:ext>
            </a:extLst>
          </p:cNvPr>
          <p:cNvSpPr/>
          <p:nvPr userDrawn="1"/>
        </p:nvSpPr>
        <p:spPr>
          <a:xfrm>
            <a:off x="1708129" y="3248289"/>
            <a:ext cx="492462" cy="492462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ID" sz="1000" b="1" dirty="0">
              <a:solidFill>
                <a:schemeClr val="bg1"/>
              </a:solidFill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A4A67D95-D6CE-4FE4-8B44-DFA3315C8115}"/>
              </a:ext>
            </a:extLst>
          </p:cNvPr>
          <p:cNvGrpSpPr/>
          <p:nvPr userDrawn="1"/>
        </p:nvGrpSpPr>
        <p:grpSpPr>
          <a:xfrm>
            <a:off x="2288699" y="1119285"/>
            <a:ext cx="1853163" cy="2671715"/>
            <a:chOff x="2927745" y="1123949"/>
            <a:chExt cx="1853163" cy="2671715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58334E75-F018-47E8-AD7D-66538EBF72CB}"/>
                </a:ext>
              </a:extLst>
            </p:cNvPr>
            <p:cNvSpPr/>
            <p:nvPr/>
          </p:nvSpPr>
          <p:spPr>
            <a:xfrm>
              <a:off x="2927745" y="1123949"/>
              <a:ext cx="1853163" cy="168958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 dirty="0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15ED11CB-FFFB-416B-9371-344AD607F9D6}"/>
                </a:ext>
              </a:extLst>
            </p:cNvPr>
            <p:cNvSpPr/>
            <p:nvPr/>
          </p:nvSpPr>
          <p:spPr>
            <a:xfrm>
              <a:off x="2927745" y="2813533"/>
              <a:ext cx="1853163" cy="492458"/>
            </a:xfrm>
            <a:prstGeom prst="rect">
              <a:avLst/>
            </a:prstGeom>
            <a:solidFill>
              <a:srgbClr val="41404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 dirty="0"/>
            </a:p>
          </p:txBody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F5D4A755-F490-49F4-8E70-F6F5818301E5}"/>
                </a:ext>
              </a:extLst>
            </p:cNvPr>
            <p:cNvSpPr/>
            <p:nvPr/>
          </p:nvSpPr>
          <p:spPr>
            <a:xfrm rot="10800000">
              <a:off x="2927745" y="3303130"/>
              <a:ext cx="571340" cy="492534"/>
            </a:xfrm>
            <a:prstGeom prst="triangle">
              <a:avLst>
                <a:gd name="adj" fmla="val 100000"/>
              </a:avLst>
            </a:prstGeom>
            <a:solidFill>
              <a:srgbClr val="41404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C03A4A58-794D-4515-AAE7-B24580A48A72}"/>
                </a:ext>
              </a:extLst>
            </p:cNvPr>
            <p:cNvSpPr/>
            <p:nvPr/>
          </p:nvSpPr>
          <p:spPr>
            <a:xfrm rot="917489">
              <a:off x="2937853" y="3227836"/>
              <a:ext cx="550781" cy="150589"/>
            </a:xfrm>
            <a:custGeom>
              <a:avLst/>
              <a:gdLst>
                <a:gd name="connsiteX0" fmla="*/ 0 w 550781"/>
                <a:gd name="connsiteY0" fmla="*/ 150589 h 150589"/>
                <a:gd name="connsiteX1" fmla="*/ 550781 w 550781"/>
                <a:gd name="connsiteY1" fmla="*/ 0 h 150589"/>
                <a:gd name="connsiteX2" fmla="*/ 449418 w 550781"/>
                <a:gd name="connsiteY2" fmla="*/ 150589 h 150589"/>
                <a:gd name="connsiteX3" fmla="*/ 0 w 550781"/>
                <a:gd name="connsiteY3" fmla="*/ 150589 h 1505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0781" h="150589">
                  <a:moveTo>
                    <a:pt x="0" y="150589"/>
                  </a:moveTo>
                  <a:lnTo>
                    <a:pt x="550781" y="0"/>
                  </a:lnTo>
                  <a:lnTo>
                    <a:pt x="449418" y="150589"/>
                  </a:lnTo>
                  <a:lnTo>
                    <a:pt x="0" y="150589"/>
                  </a:lnTo>
                  <a:close/>
                </a:path>
              </a:pathLst>
            </a:cu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 dirty="0"/>
            </a:p>
          </p:txBody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92C84F12-FBE1-4133-AA54-9BA54CDC84D0}"/>
              </a:ext>
            </a:extLst>
          </p:cNvPr>
          <p:cNvSpPr/>
          <p:nvPr userDrawn="1"/>
        </p:nvSpPr>
        <p:spPr>
          <a:xfrm>
            <a:off x="4250207" y="1119285"/>
            <a:ext cx="1853163" cy="16895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C4D5B30-AC9E-4E64-AC3A-32B183D961D4}"/>
              </a:ext>
            </a:extLst>
          </p:cNvPr>
          <p:cNvSpPr/>
          <p:nvPr userDrawn="1"/>
        </p:nvSpPr>
        <p:spPr>
          <a:xfrm>
            <a:off x="4250207" y="2808869"/>
            <a:ext cx="1853163" cy="492458"/>
          </a:xfrm>
          <a:prstGeom prst="rect">
            <a:avLst/>
          </a:prstGeom>
          <a:solidFill>
            <a:srgbClr val="FFC1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dirty="0"/>
          </a:p>
        </p:txBody>
      </p:sp>
      <p:sp>
        <p:nvSpPr>
          <p:cNvPr id="24" name="Isosceles Triangle 23">
            <a:extLst>
              <a:ext uri="{FF2B5EF4-FFF2-40B4-BE49-F238E27FC236}">
                <a16:creationId xmlns:a16="http://schemas.microsoft.com/office/drawing/2014/main" id="{8FBEE9BE-1C76-49AA-B62C-BFBB991D2A0F}"/>
              </a:ext>
            </a:extLst>
          </p:cNvPr>
          <p:cNvSpPr/>
          <p:nvPr userDrawn="1"/>
        </p:nvSpPr>
        <p:spPr>
          <a:xfrm rot="10800000">
            <a:off x="4250207" y="3298466"/>
            <a:ext cx="571340" cy="492534"/>
          </a:xfrm>
          <a:prstGeom prst="triangle">
            <a:avLst>
              <a:gd name="adj" fmla="val 100000"/>
            </a:avLst>
          </a:prstGeom>
          <a:solidFill>
            <a:srgbClr val="41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dirty="0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650F2C0D-9C9F-462D-94DD-2BBD845D2B16}"/>
              </a:ext>
            </a:extLst>
          </p:cNvPr>
          <p:cNvSpPr/>
          <p:nvPr userDrawn="1"/>
        </p:nvSpPr>
        <p:spPr>
          <a:xfrm rot="917489">
            <a:off x="4260315" y="3223172"/>
            <a:ext cx="550781" cy="150589"/>
          </a:xfrm>
          <a:custGeom>
            <a:avLst/>
            <a:gdLst>
              <a:gd name="connsiteX0" fmla="*/ 0 w 550781"/>
              <a:gd name="connsiteY0" fmla="*/ 150589 h 150589"/>
              <a:gd name="connsiteX1" fmla="*/ 550781 w 550781"/>
              <a:gd name="connsiteY1" fmla="*/ 0 h 150589"/>
              <a:gd name="connsiteX2" fmla="*/ 449418 w 550781"/>
              <a:gd name="connsiteY2" fmla="*/ 150589 h 150589"/>
              <a:gd name="connsiteX3" fmla="*/ 0 w 550781"/>
              <a:gd name="connsiteY3" fmla="*/ 150589 h 1505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0781" h="150589">
                <a:moveTo>
                  <a:pt x="0" y="150589"/>
                </a:moveTo>
                <a:lnTo>
                  <a:pt x="550781" y="0"/>
                </a:lnTo>
                <a:lnTo>
                  <a:pt x="449418" y="150589"/>
                </a:lnTo>
                <a:lnTo>
                  <a:pt x="0" y="150589"/>
                </a:lnTo>
                <a:close/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FA9ABC3-7C1C-4139-8F71-0952FD092BA2}"/>
              </a:ext>
            </a:extLst>
          </p:cNvPr>
          <p:cNvSpPr/>
          <p:nvPr userDrawn="1"/>
        </p:nvSpPr>
        <p:spPr>
          <a:xfrm>
            <a:off x="6191477" y="1119285"/>
            <a:ext cx="1853163" cy="16895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EEB5F148-FD41-4918-B89E-69113EFE242F}"/>
              </a:ext>
            </a:extLst>
          </p:cNvPr>
          <p:cNvSpPr/>
          <p:nvPr userDrawn="1"/>
        </p:nvSpPr>
        <p:spPr>
          <a:xfrm>
            <a:off x="6191477" y="2808869"/>
            <a:ext cx="1853163" cy="492458"/>
          </a:xfrm>
          <a:prstGeom prst="rect">
            <a:avLst/>
          </a:prstGeom>
          <a:solidFill>
            <a:srgbClr val="41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dirty="0"/>
          </a:p>
        </p:txBody>
      </p:sp>
      <p:sp>
        <p:nvSpPr>
          <p:cNvPr id="28" name="Isosceles Triangle 27">
            <a:extLst>
              <a:ext uri="{FF2B5EF4-FFF2-40B4-BE49-F238E27FC236}">
                <a16:creationId xmlns:a16="http://schemas.microsoft.com/office/drawing/2014/main" id="{EE4F0E8D-1ADA-4C25-9E2D-C435B2802AA2}"/>
              </a:ext>
            </a:extLst>
          </p:cNvPr>
          <p:cNvSpPr/>
          <p:nvPr userDrawn="1"/>
        </p:nvSpPr>
        <p:spPr>
          <a:xfrm rot="10800000">
            <a:off x="6191477" y="3298466"/>
            <a:ext cx="571340" cy="492534"/>
          </a:xfrm>
          <a:prstGeom prst="triangle">
            <a:avLst>
              <a:gd name="adj" fmla="val 100000"/>
            </a:avLst>
          </a:prstGeom>
          <a:solidFill>
            <a:srgbClr val="41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dirty="0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79B7CA68-8637-40E1-9FAC-56F56F5E9F31}"/>
              </a:ext>
            </a:extLst>
          </p:cNvPr>
          <p:cNvSpPr/>
          <p:nvPr userDrawn="1"/>
        </p:nvSpPr>
        <p:spPr>
          <a:xfrm rot="917489">
            <a:off x="6201585" y="3223172"/>
            <a:ext cx="550781" cy="150589"/>
          </a:xfrm>
          <a:custGeom>
            <a:avLst/>
            <a:gdLst>
              <a:gd name="connsiteX0" fmla="*/ 0 w 550781"/>
              <a:gd name="connsiteY0" fmla="*/ 150589 h 150589"/>
              <a:gd name="connsiteX1" fmla="*/ 550781 w 550781"/>
              <a:gd name="connsiteY1" fmla="*/ 0 h 150589"/>
              <a:gd name="connsiteX2" fmla="*/ 449418 w 550781"/>
              <a:gd name="connsiteY2" fmla="*/ 150589 h 150589"/>
              <a:gd name="connsiteX3" fmla="*/ 0 w 550781"/>
              <a:gd name="connsiteY3" fmla="*/ 150589 h 1505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0781" h="150589">
                <a:moveTo>
                  <a:pt x="0" y="150589"/>
                </a:moveTo>
                <a:lnTo>
                  <a:pt x="550781" y="0"/>
                </a:lnTo>
                <a:lnTo>
                  <a:pt x="449418" y="150589"/>
                </a:lnTo>
                <a:lnTo>
                  <a:pt x="0" y="150589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0B7270B1-022A-4524-B82D-E68FDBA0BBE4}"/>
              </a:ext>
            </a:extLst>
          </p:cNvPr>
          <p:cNvSpPr/>
          <p:nvPr userDrawn="1"/>
        </p:nvSpPr>
        <p:spPr>
          <a:xfrm>
            <a:off x="8152985" y="1119285"/>
            <a:ext cx="1853163" cy="16895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D237403-A69D-4294-8AE5-41AE64D36FD7}"/>
              </a:ext>
            </a:extLst>
          </p:cNvPr>
          <p:cNvSpPr/>
          <p:nvPr userDrawn="1"/>
        </p:nvSpPr>
        <p:spPr>
          <a:xfrm>
            <a:off x="8152985" y="2808869"/>
            <a:ext cx="1853163" cy="492458"/>
          </a:xfrm>
          <a:prstGeom prst="rect">
            <a:avLst/>
          </a:prstGeom>
          <a:solidFill>
            <a:srgbClr val="FFC1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dirty="0"/>
          </a:p>
        </p:txBody>
      </p:sp>
      <p:sp>
        <p:nvSpPr>
          <p:cNvPr id="32" name="Isosceles Triangle 31">
            <a:extLst>
              <a:ext uri="{FF2B5EF4-FFF2-40B4-BE49-F238E27FC236}">
                <a16:creationId xmlns:a16="http://schemas.microsoft.com/office/drawing/2014/main" id="{DFB17398-F864-46A2-BF6C-9A4FD972D38F}"/>
              </a:ext>
            </a:extLst>
          </p:cNvPr>
          <p:cNvSpPr/>
          <p:nvPr userDrawn="1"/>
        </p:nvSpPr>
        <p:spPr>
          <a:xfrm rot="10800000">
            <a:off x="8152985" y="3298466"/>
            <a:ext cx="571340" cy="492534"/>
          </a:xfrm>
          <a:prstGeom prst="triangle">
            <a:avLst>
              <a:gd name="adj" fmla="val 100000"/>
            </a:avLst>
          </a:prstGeom>
          <a:solidFill>
            <a:srgbClr val="41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dirty="0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F0E8825B-5D5A-4333-8BED-21435E81572F}"/>
              </a:ext>
            </a:extLst>
          </p:cNvPr>
          <p:cNvSpPr/>
          <p:nvPr userDrawn="1"/>
        </p:nvSpPr>
        <p:spPr>
          <a:xfrm rot="917489">
            <a:off x="8163093" y="3223172"/>
            <a:ext cx="550781" cy="150589"/>
          </a:xfrm>
          <a:custGeom>
            <a:avLst/>
            <a:gdLst>
              <a:gd name="connsiteX0" fmla="*/ 0 w 550781"/>
              <a:gd name="connsiteY0" fmla="*/ 150589 h 150589"/>
              <a:gd name="connsiteX1" fmla="*/ 550781 w 550781"/>
              <a:gd name="connsiteY1" fmla="*/ 0 h 150589"/>
              <a:gd name="connsiteX2" fmla="*/ 449418 w 550781"/>
              <a:gd name="connsiteY2" fmla="*/ 150589 h 150589"/>
              <a:gd name="connsiteX3" fmla="*/ 0 w 550781"/>
              <a:gd name="connsiteY3" fmla="*/ 150589 h 1505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0781" h="150589">
                <a:moveTo>
                  <a:pt x="0" y="150589"/>
                </a:moveTo>
                <a:lnTo>
                  <a:pt x="550781" y="0"/>
                </a:lnTo>
                <a:lnTo>
                  <a:pt x="449418" y="150589"/>
                </a:lnTo>
                <a:lnTo>
                  <a:pt x="0" y="150589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51344C3C-54CF-4B35-86A6-C60523866CC4}"/>
              </a:ext>
            </a:extLst>
          </p:cNvPr>
          <p:cNvSpPr/>
          <p:nvPr userDrawn="1"/>
        </p:nvSpPr>
        <p:spPr>
          <a:xfrm>
            <a:off x="10094255" y="2808869"/>
            <a:ext cx="1853163" cy="492458"/>
          </a:xfrm>
          <a:prstGeom prst="rect">
            <a:avLst/>
          </a:prstGeom>
          <a:solidFill>
            <a:srgbClr val="41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dirty="0"/>
          </a:p>
        </p:txBody>
      </p:sp>
      <p:sp>
        <p:nvSpPr>
          <p:cNvPr id="36" name="Isosceles Triangle 35">
            <a:extLst>
              <a:ext uri="{FF2B5EF4-FFF2-40B4-BE49-F238E27FC236}">
                <a16:creationId xmlns:a16="http://schemas.microsoft.com/office/drawing/2014/main" id="{61721490-A947-4BA4-8E59-606673D2092A}"/>
              </a:ext>
            </a:extLst>
          </p:cNvPr>
          <p:cNvSpPr/>
          <p:nvPr userDrawn="1"/>
        </p:nvSpPr>
        <p:spPr>
          <a:xfrm rot="10800000">
            <a:off x="10094255" y="3298466"/>
            <a:ext cx="571340" cy="492534"/>
          </a:xfrm>
          <a:prstGeom prst="triangle">
            <a:avLst>
              <a:gd name="adj" fmla="val 100000"/>
            </a:avLst>
          </a:prstGeom>
          <a:solidFill>
            <a:srgbClr val="41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dirty="0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AAEF77CD-3CC0-48C3-8E3F-7357B082C930}"/>
              </a:ext>
            </a:extLst>
          </p:cNvPr>
          <p:cNvSpPr/>
          <p:nvPr userDrawn="1"/>
        </p:nvSpPr>
        <p:spPr>
          <a:xfrm rot="917489">
            <a:off x="10104363" y="3223172"/>
            <a:ext cx="550781" cy="150589"/>
          </a:xfrm>
          <a:custGeom>
            <a:avLst/>
            <a:gdLst>
              <a:gd name="connsiteX0" fmla="*/ 0 w 550781"/>
              <a:gd name="connsiteY0" fmla="*/ 150589 h 150589"/>
              <a:gd name="connsiteX1" fmla="*/ 550781 w 550781"/>
              <a:gd name="connsiteY1" fmla="*/ 0 h 150589"/>
              <a:gd name="connsiteX2" fmla="*/ 449418 w 550781"/>
              <a:gd name="connsiteY2" fmla="*/ 150589 h 150589"/>
              <a:gd name="connsiteX3" fmla="*/ 0 w 550781"/>
              <a:gd name="connsiteY3" fmla="*/ 150589 h 1505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0781" h="150589">
                <a:moveTo>
                  <a:pt x="0" y="150589"/>
                </a:moveTo>
                <a:lnTo>
                  <a:pt x="550781" y="0"/>
                </a:lnTo>
                <a:lnTo>
                  <a:pt x="449418" y="150589"/>
                </a:lnTo>
                <a:lnTo>
                  <a:pt x="0" y="150589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dirty="0"/>
          </a:p>
        </p:txBody>
      </p:sp>
      <p:sp>
        <p:nvSpPr>
          <p:cNvPr id="51" name="Text Placeholder 23">
            <a:extLst>
              <a:ext uri="{FF2B5EF4-FFF2-40B4-BE49-F238E27FC236}">
                <a16:creationId xmlns:a16="http://schemas.microsoft.com/office/drawing/2014/main" id="{6078B541-4D6F-4A17-922A-E61E6774305C}"/>
              </a:ext>
            </a:extLst>
          </p:cNvPr>
          <p:cNvSpPr txBox="1">
            <a:spLocks/>
          </p:cNvSpPr>
          <p:nvPr userDrawn="1"/>
        </p:nvSpPr>
        <p:spPr>
          <a:xfrm>
            <a:off x="453290" y="2870155"/>
            <a:ext cx="1600964" cy="369887"/>
          </a:xfrm>
          <a:prstGeom prst="rect">
            <a:avLst/>
          </a:prstGeom>
        </p:spPr>
        <p:txBody>
          <a:bodyPr lIns="0" tIns="0" rIns="0" bIns="0"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400" b="1" dirty="0">
                <a:solidFill>
                  <a:schemeClr val="bg1"/>
                </a:solidFill>
              </a:rPr>
              <a:t>Lorem Ipsum</a:t>
            </a:r>
            <a:endParaRPr lang="en-ID" sz="1400" b="1" dirty="0">
              <a:solidFill>
                <a:schemeClr val="bg1"/>
              </a:solidFill>
            </a:endParaRPr>
          </a:p>
        </p:txBody>
      </p:sp>
      <p:sp>
        <p:nvSpPr>
          <p:cNvPr id="52" name="Text Placeholder 23">
            <a:extLst>
              <a:ext uri="{FF2B5EF4-FFF2-40B4-BE49-F238E27FC236}">
                <a16:creationId xmlns:a16="http://schemas.microsoft.com/office/drawing/2014/main" id="{C78B7244-8B17-4272-A598-D1C637B7DD20}"/>
              </a:ext>
            </a:extLst>
          </p:cNvPr>
          <p:cNvSpPr txBox="1">
            <a:spLocks/>
          </p:cNvSpPr>
          <p:nvPr userDrawn="1"/>
        </p:nvSpPr>
        <p:spPr>
          <a:xfrm>
            <a:off x="2414798" y="2870155"/>
            <a:ext cx="1600964" cy="369887"/>
          </a:xfrm>
          <a:prstGeom prst="rect">
            <a:avLst/>
          </a:prstGeom>
        </p:spPr>
        <p:txBody>
          <a:bodyPr lIns="0" tIns="0" rIns="0" bIns="0"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400" b="1" dirty="0">
                <a:solidFill>
                  <a:schemeClr val="bg1"/>
                </a:solidFill>
              </a:rPr>
              <a:t>Lorem Ipsum</a:t>
            </a:r>
            <a:endParaRPr lang="en-ID" sz="1400" b="1" dirty="0">
              <a:solidFill>
                <a:schemeClr val="bg1"/>
              </a:solidFill>
            </a:endParaRPr>
          </a:p>
        </p:txBody>
      </p:sp>
      <p:sp>
        <p:nvSpPr>
          <p:cNvPr id="53" name="Text Placeholder 23">
            <a:extLst>
              <a:ext uri="{FF2B5EF4-FFF2-40B4-BE49-F238E27FC236}">
                <a16:creationId xmlns:a16="http://schemas.microsoft.com/office/drawing/2014/main" id="{5D95EAEB-F93C-4E73-845A-36832C52E835}"/>
              </a:ext>
            </a:extLst>
          </p:cNvPr>
          <p:cNvSpPr txBox="1">
            <a:spLocks/>
          </p:cNvSpPr>
          <p:nvPr userDrawn="1"/>
        </p:nvSpPr>
        <p:spPr>
          <a:xfrm>
            <a:off x="4376306" y="2870155"/>
            <a:ext cx="1600964" cy="369887"/>
          </a:xfrm>
          <a:prstGeom prst="rect">
            <a:avLst/>
          </a:prstGeom>
        </p:spPr>
        <p:txBody>
          <a:bodyPr lIns="0" tIns="0" rIns="0" bIns="0"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400" b="1" dirty="0">
                <a:solidFill>
                  <a:schemeClr val="bg1"/>
                </a:solidFill>
              </a:rPr>
              <a:t>Lorem Ipsum</a:t>
            </a:r>
            <a:endParaRPr lang="en-ID" sz="1400" b="1" dirty="0">
              <a:solidFill>
                <a:schemeClr val="bg1"/>
              </a:solidFill>
            </a:endParaRPr>
          </a:p>
        </p:txBody>
      </p:sp>
      <p:sp>
        <p:nvSpPr>
          <p:cNvPr id="54" name="Text Placeholder 23">
            <a:extLst>
              <a:ext uri="{FF2B5EF4-FFF2-40B4-BE49-F238E27FC236}">
                <a16:creationId xmlns:a16="http://schemas.microsoft.com/office/drawing/2014/main" id="{3ED2D3D0-4FC1-46C2-9131-81EC44EB6139}"/>
              </a:ext>
            </a:extLst>
          </p:cNvPr>
          <p:cNvSpPr txBox="1">
            <a:spLocks/>
          </p:cNvSpPr>
          <p:nvPr userDrawn="1"/>
        </p:nvSpPr>
        <p:spPr>
          <a:xfrm>
            <a:off x="6317576" y="2870155"/>
            <a:ext cx="1600964" cy="369887"/>
          </a:xfrm>
          <a:prstGeom prst="rect">
            <a:avLst/>
          </a:prstGeom>
        </p:spPr>
        <p:txBody>
          <a:bodyPr lIns="0" tIns="0" rIns="0" bIns="0"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400" b="1" dirty="0">
                <a:solidFill>
                  <a:schemeClr val="bg1"/>
                </a:solidFill>
              </a:rPr>
              <a:t>Lorem Ipsum</a:t>
            </a:r>
            <a:endParaRPr lang="en-ID" sz="1400" b="1" dirty="0">
              <a:solidFill>
                <a:schemeClr val="bg1"/>
              </a:solidFill>
            </a:endParaRPr>
          </a:p>
        </p:txBody>
      </p:sp>
      <p:sp>
        <p:nvSpPr>
          <p:cNvPr id="55" name="Text Placeholder 23">
            <a:extLst>
              <a:ext uri="{FF2B5EF4-FFF2-40B4-BE49-F238E27FC236}">
                <a16:creationId xmlns:a16="http://schemas.microsoft.com/office/drawing/2014/main" id="{09C75680-1141-4FEC-ACBD-B70E3C369ED6}"/>
              </a:ext>
            </a:extLst>
          </p:cNvPr>
          <p:cNvSpPr txBox="1">
            <a:spLocks/>
          </p:cNvSpPr>
          <p:nvPr userDrawn="1"/>
        </p:nvSpPr>
        <p:spPr>
          <a:xfrm>
            <a:off x="8279084" y="2870155"/>
            <a:ext cx="1600964" cy="369887"/>
          </a:xfrm>
          <a:prstGeom prst="rect">
            <a:avLst/>
          </a:prstGeom>
        </p:spPr>
        <p:txBody>
          <a:bodyPr lIns="0" tIns="0" rIns="0" bIns="0"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400" b="1" dirty="0">
                <a:solidFill>
                  <a:schemeClr val="bg1"/>
                </a:solidFill>
              </a:rPr>
              <a:t>Lorem Ipsum</a:t>
            </a:r>
            <a:endParaRPr lang="en-ID" sz="1400" b="1" dirty="0">
              <a:solidFill>
                <a:schemeClr val="bg1"/>
              </a:solidFill>
            </a:endParaRPr>
          </a:p>
        </p:txBody>
      </p:sp>
      <p:sp>
        <p:nvSpPr>
          <p:cNvPr id="56" name="Text Placeholder 23">
            <a:extLst>
              <a:ext uri="{FF2B5EF4-FFF2-40B4-BE49-F238E27FC236}">
                <a16:creationId xmlns:a16="http://schemas.microsoft.com/office/drawing/2014/main" id="{1D0874A4-99A6-4C68-B7ED-074E2F8EFAC6}"/>
              </a:ext>
            </a:extLst>
          </p:cNvPr>
          <p:cNvSpPr txBox="1">
            <a:spLocks/>
          </p:cNvSpPr>
          <p:nvPr userDrawn="1"/>
        </p:nvSpPr>
        <p:spPr>
          <a:xfrm>
            <a:off x="10220354" y="2870155"/>
            <a:ext cx="1600964" cy="369887"/>
          </a:xfrm>
          <a:prstGeom prst="rect">
            <a:avLst/>
          </a:prstGeom>
        </p:spPr>
        <p:txBody>
          <a:bodyPr lIns="0" tIns="0" rIns="0" bIns="0"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400" b="1" dirty="0">
                <a:solidFill>
                  <a:schemeClr val="bg1"/>
                </a:solidFill>
              </a:rPr>
              <a:t>Lorem Ipsum</a:t>
            </a:r>
            <a:endParaRPr lang="en-ID" sz="1400" b="1" dirty="0">
              <a:solidFill>
                <a:schemeClr val="bg1"/>
              </a:solidFill>
            </a:endParaRPr>
          </a:p>
        </p:txBody>
      </p:sp>
      <p:sp>
        <p:nvSpPr>
          <p:cNvPr id="63" name="Slide Number Placeholder 4">
            <a:extLst>
              <a:ext uri="{FF2B5EF4-FFF2-40B4-BE49-F238E27FC236}">
                <a16:creationId xmlns:a16="http://schemas.microsoft.com/office/drawing/2014/main" id="{65D549AB-7FFD-487A-845B-FA8BFF75DED7}"/>
              </a:ext>
            </a:extLst>
          </p:cNvPr>
          <p:cNvSpPr txBox="1">
            <a:spLocks/>
          </p:cNvSpPr>
          <p:nvPr userDrawn="1"/>
        </p:nvSpPr>
        <p:spPr>
          <a:xfrm>
            <a:off x="8763000" y="65087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C8E813C-15A7-4532-B388-518526C06287}" type="slidenum">
              <a:rPr lang="en-ID" smtClean="0"/>
              <a:pPr/>
              <a:t>‹#›</a:t>
            </a:fld>
            <a:endParaRPr lang="en-ID" dirty="0"/>
          </a:p>
        </p:txBody>
      </p:sp>
      <p:pic>
        <p:nvPicPr>
          <p:cNvPr id="64" name="Picture 63" descr="Text&#10;&#10;Description automatically generated">
            <a:extLst>
              <a:ext uri="{FF2B5EF4-FFF2-40B4-BE49-F238E27FC236}">
                <a16:creationId xmlns:a16="http://schemas.microsoft.com/office/drawing/2014/main" id="{5AA16DC1-4BFF-439F-ACB6-1D30D453470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8264" y="237517"/>
            <a:ext cx="1016675" cy="579300"/>
          </a:xfrm>
          <a:prstGeom prst="rect">
            <a:avLst/>
          </a:prstGeom>
        </p:spPr>
      </p:pic>
      <p:sp>
        <p:nvSpPr>
          <p:cNvPr id="65" name="Content Placeholder 64">
            <a:extLst>
              <a:ext uri="{FF2B5EF4-FFF2-40B4-BE49-F238E27FC236}">
                <a16:creationId xmlns:a16="http://schemas.microsoft.com/office/drawing/2014/main" id="{2C2956B0-797D-4647-84D7-521C6B7A79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27025" y="238125"/>
            <a:ext cx="8824913" cy="541255"/>
          </a:xfrm>
        </p:spPr>
        <p:txBody>
          <a:bodyPr>
            <a:normAutofit/>
          </a:bodyPr>
          <a:lstStyle>
            <a:lvl1pPr marL="0" indent="0">
              <a:buNone/>
              <a:defRPr sz="3000">
                <a:latin typeface="+mj-lt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7" name="Text Placeholder 66">
            <a:extLst>
              <a:ext uri="{FF2B5EF4-FFF2-40B4-BE49-F238E27FC236}">
                <a16:creationId xmlns:a16="http://schemas.microsoft.com/office/drawing/2014/main" id="{BA3E0195-8EB8-4F7C-AA50-C1BE40781E5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25759" y="1184276"/>
            <a:ext cx="1853163" cy="598459"/>
          </a:xfrm>
        </p:spPr>
        <p:txBody>
          <a:bodyPr/>
          <a:lstStyle>
            <a:lvl1pPr marL="0" indent="0">
              <a:buNone/>
              <a:defRPr sz="1800" b="1">
                <a:solidFill>
                  <a:srgbClr val="FFC100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9" name="Text Placeholder 68">
            <a:extLst>
              <a:ext uri="{FF2B5EF4-FFF2-40B4-BE49-F238E27FC236}">
                <a16:creationId xmlns:a16="http://schemas.microsoft.com/office/drawing/2014/main" id="{54F67B70-5DD0-43A6-A4F8-4D5BCD0BB05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25759" y="1793875"/>
            <a:ext cx="1853879" cy="946150"/>
          </a:xfrm>
        </p:spPr>
        <p:txBody>
          <a:bodyPr>
            <a:normAutofit/>
          </a:bodyPr>
          <a:lstStyle>
            <a:lvl1pPr marL="171450" indent="-171450">
              <a:buFont typeface="Arial" panose="020B0604020202020204" pitchFamily="34" charset="0"/>
              <a:buChar char="•"/>
              <a:defRPr sz="1200"/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70" name="Text Placeholder 66">
            <a:extLst>
              <a:ext uri="{FF2B5EF4-FFF2-40B4-BE49-F238E27FC236}">
                <a16:creationId xmlns:a16="http://schemas.microsoft.com/office/drawing/2014/main" id="{A3881D17-D6E6-49A0-A1ED-62ACD09CF34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287983" y="1199941"/>
            <a:ext cx="1853163" cy="598459"/>
          </a:xfrm>
        </p:spPr>
        <p:txBody>
          <a:bodyPr/>
          <a:lstStyle>
            <a:lvl1pPr marL="0" indent="0">
              <a:buNone/>
              <a:defRPr sz="1800" b="1">
                <a:solidFill>
                  <a:srgbClr val="FFC100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71" name="Text Placeholder 68">
            <a:extLst>
              <a:ext uri="{FF2B5EF4-FFF2-40B4-BE49-F238E27FC236}">
                <a16:creationId xmlns:a16="http://schemas.microsoft.com/office/drawing/2014/main" id="{1A43D001-60E3-477E-903A-D4DACDA1929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287983" y="1809540"/>
            <a:ext cx="1853879" cy="946150"/>
          </a:xfrm>
        </p:spPr>
        <p:txBody>
          <a:bodyPr>
            <a:normAutofit/>
          </a:bodyPr>
          <a:lstStyle>
            <a:lvl1pPr marL="171450" indent="-171450">
              <a:buFont typeface="Arial" panose="020B0604020202020204" pitchFamily="34" charset="0"/>
              <a:buChar char="•"/>
              <a:defRPr sz="1200"/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72" name="Text Placeholder 66">
            <a:extLst>
              <a:ext uri="{FF2B5EF4-FFF2-40B4-BE49-F238E27FC236}">
                <a16:creationId xmlns:a16="http://schemas.microsoft.com/office/drawing/2014/main" id="{F714A887-BE7D-4E6C-A735-D9FC2633168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249491" y="1208608"/>
            <a:ext cx="1853163" cy="598459"/>
          </a:xfrm>
        </p:spPr>
        <p:txBody>
          <a:bodyPr/>
          <a:lstStyle>
            <a:lvl1pPr marL="0" indent="0">
              <a:buNone/>
              <a:defRPr sz="1800" b="1">
                <a:solidFill>
                  <a:srgbClr val="FFC100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73" name="Text Placeholder 68">
            <a:extLst>
              <a:ext uri="{FF2B5EF4-FFF2-40B4-BE49-F238E27FC236}">
                <a16:creationId xmlns:a16="http://schemas.microsoft.com/office/drawing/2014/main" id="{B4BB8471-95FE-421B-A8DE-2F74BAC696E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249491" y="1818207"/>
            <a:ext cx="1853879" cy="946150"/>
          </a:xfrm>
        </p:spPr>
        <p:txBody>
          <a:bodyPr>
            <a:normAutofit/>
          </a:bodyPr>
          <a:lstStyle>
            <a:lvl1pPr marL="171450" indent="-171450">
              <a:buFont typeface="Arial" panose="020B0604020202020204" pitchFamily="34" charset="0"/>
              <a:buChar char="•"/>
              <a:defRPr sz="1200"/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74" name="Text Placeholder 66">
            <a:extLst>
              <a:ext uri="{FF2B5EF4-FFF2-40B4-BE49-F238E27FC236}">
                <a16:creationId xmlns:a16="http://schemas.microsoft.com/office/drawing/2014/main" id="{AEBB1430-E131-496B-ADD8-4160A80D7E2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188425" y="1208608"/>
            <a:ext cx="1853163" cy="598459"/>
          </a:xfrm>
        </p:spPr>
        <p:txBody>
          <a:bodyPr/>
          <a:lstStyle>
            <a:lvl1pPr marL="0" indent="0">
              <a:buNone/>
              <a:defRPr sz="1800" b="1">
                <a:solidFill>
                  <a:srgbClr val="FFC100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75" name="Text Placeholder 68">
            <a:extLst>
              <a:ext uri="{FF2B5EF4-FFF2-40B4-BE49-F238E27FC236}">
                <a16:creationId xmlns:a16="http://schemas.microsoft.com/office/drawing/2014/main" id="{18818A95-F243-4B82-8591-DF46848EF33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88425" y="1818207"/>
            <a:ext cx="1853879" cy="946150"/>
          </a:xfrm>
        </p:spPr>
        <p:txBody>
          <a:bodyPr>
            <a:normAutofit/>
          </a:bodyPr>
          <a:lstStyle>
            <a:lvl1pPr marL="171450" indent="-171450">
              <a:buFont typeface="Arial" panose="020B0604020202020204" pitchFamily="34" charset="0"/>
              <a:buChar char="•"/>
              <a:defRPr sz="1200"/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76" name="Text Placeholder 66">
            <a:extLst>
              <a:ext uri="{FF2B5EF4-FFF2-40B4-BE49-F238E27FC236}">
                <a16:creationId xmlns:a16="http://schemas.microsoft.com/office/drawing/2014/main" id="{D6C4F405-24DB-42C4-96E5-54D7CFAA027F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8152269" y="1199941"/>
            <a:ext cx="1853163" cy="598459"/>
          </a:xfrm>
        </p:spPr>
        <p:txBody>
          <a:bodyPr/>
          <a:lstStyle>
            <a:lvl1pPr marL="0" indent="0">
              <a:buNone/>
              <a:defRPr sz="1800" b="1">
                <a:solidFill>
                  <a:srgbClr val="FFC100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77" name="Text Placeholder 68">
            <a:extLst>
              <a:ext uri="{FF2B5EF4-FFF2-40B4-BE49-F238E27FC236}">
                <a16:creationId xmlns:a16="http://schemas.microsoft.com/office/drawing/2014/main" id="{45E237BD-91BE-4C11-9FBF-9C1DA8C9771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8152269" y="1809540"/>
            <a:ext cx="1853879" cy="946150"/>
          </a:xfrm>
        </p:spPr>
        <p:txBody>
          <a:bodyPr>
            <a:normAutofit/>
          </a:bodyPr>
          <a:lstStyle>
            <a:lvl1pPr marL="171450" indent="-171450">
              <a:buFont typeface="Arial" panose="020B0604020202020204" pitchFamily="34" charset="0"/>
              <a:buChar char="•"/>
              <a:defRPr sz="1200"/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78" name="Text Placeholder 66">
            <a:extLst>
              <a:ext uri="{FF2B5EF4-FFF2-40B4-BE49-F238E27FC236}">
                <a16:creationId xmlns:a16="http://schemas.microsoft.com/office/drawing/2014/main" id="{126495E7-4717-4F81-ACE9-A8B66F3DD1AE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10093539" y="1199941"/>
            <a:ext cx="1853163" cy="598459"/>
          </a:xfrm>
        </p:spPr>
        <p:txBody>
          <a:bodyPr/>
          <a:lstStyle>
            <a:lvl1pPr marL="0" indent="0">
              <a:buNone/>
              <a:defRPr sz="1800" b="1">
                <a:solidFill>
                  <a:srgbClr val="FFC100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79" name="Text Placeholder 68">
            <a:extLst>
              <a:ext uri="{FF2B5EF4-FFF2-40B4-BE49-F238E27FC236}">
                <a16:creationId xmlns:a16="http://schemas.microsoft.com/office/drawing/2014/main" id="{47875162-21CC-4063-9D15-3655DD3FD52A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10093539" y="1809540"/>
            <a:ext cx="1853879" cy="946150"/>
          </a:xfrm>
        </p:spPr>
        <p:txBody>
          <a:bodyPr>
            <a:normAutofit/>
          </a:bodyPr>
          <a:lstStyle>
            <a:lvl1pPr marL="171450" indent="-171450">
              <a:buFont typeface="Arial" panose="020B0604020202020204" pitchFamily="34" charset="0"/>
              <a:buChar char="•"/>
              <a:defRPr sz="1200"/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81" name="Text Placeholder 80">
            <a:extLst>
              <a:ext uri="{FF2B5EF4-FFF2-40B4-BE49-F238E27FC236}">
                <a16:creationId xmlns:a16="http://schemas.microsoft.com/office/drawing/2014/main" id="{67708891-1E2E-4BAC-ABBF-F4587B39E781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832023" y="3390686"/>
            <a:ext cx="273050" cy="218337"/>
          </a:xfrm>
        </p:spPr>
        <p:txBody>
          <a:bodyPr>
            <a:noAutofit/>
          </a:bodyPr>
          <a:lstStyle>
            <a:lvl1pPr marL="0" indent="0">
              <a:buNone/>
              <a:defRPr sz="9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1</a:t>
            </a:r>
          </a:p>
        </p:txBody>
      </p:sp>
      <p:sp>
        <p:nvSpPr>
          <p:cNvPr id="88" name="Text Placeholder 87">
            <a:extLst>
              <a:ext uri="{FF2B5EF4-FFF2-40B4-BE49-F238E27FC236}">
                <a16:creationId xmlns:a16="http://schemas.microsoft.com/office/drawing/2014/main" id="{8113B6E3-690C-4212-BBC8-B0EFB11AC217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25438" y="3788063"/>
            <a:ext cx="1854200" cy="2395249"/>
          </a:xfrm>
        </p:spPr>
        <p:txBody>
          <a:bodyPr>
            <a:no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89" name="Oval 88">
            <a:extLst>
              <a:ext uri="{FF2B5EF4-FFF2-40B4-BE49-F238E27FC236}">
                <a16:creationId xmlns:a16="http://schemas.microsoft.com/office/drawing/2014/main" id="{4920F99F-29C2-4C7E-BF5D-16741C8E2D4F}"/>
              </a:ext>
            </a:extLst>
          </p:cNvPr>
          <p:cNvSpPr/>
          <p:nvPr userDrawn="1"/>
        </p:nvSpPr>
        <p:spPr>
          <a:xfrm>
            <a:off x="3673284" y="3254743"/>
            <a:ext cx="492462" cy="492462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ID" sz="1000" b="1" dirty="0">
              <a:solidFill>
                <a:schemeClr val="bg1"/>
              </a:solidFill>
            </a:endParaRPr>
          </a:p>
        </p:txBody>
      </p:sp>
      <p:sp>
        <p:nvSpPr>
          <p:cNvPr id="90" name="Text Placeholder 80">
            <a:extLst>
              <a:ext uri="{FF2B5EF4-FFF2-40B4-BE49-F238E27FC236}">
                <a16:creationId xmlns:a16="http://schemas.microsoft.com/office/drawing/2014/main" id="{CC6B3B84-F661-4A52-BE3A-6E574666A858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3797178" y="3397140"/>
            <a:ext cx="273050" cy="218337"/>
          </a:xfrm>
        </p:spPr>
        <p:txBody>
          <a:bodyPr>
            <a:noAutofit/>
          </a:bodyPr>
          <a:lstStyle>
            <a:lvl1pPr marL="0" indent="0">
              <a:buNone/>
              <a:defRPr sz="9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1</a:t>
            </a:r>
          </a:p>
        </p:txBody>
      </p:sp>
      <p:sp>
        <p:nvSpPr>
          <p:cNvPr id="91" name="Text Placeholder 87">
            <a:extLst>
              <a:ext uri="{FF2B5EF4-FFF2-40B4-BE49-F238E27FC236}">
                <a16:creationId xmlns:a16="http://schemas.microsoft.com/office/drawing/2014/main" id="{56FFE56E-BDF3-4B4F-837F-83687AE4B5FA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2290593" y="3794517"/>
            <a:ext cx="1854200" cy="2395249"/>
          </a:xfrm>
        </p:spPr>
        <p:txBody>
          <a:bodyPr>
            <a:no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2" name="Oval 91">
            <a:extLst>
              <a:ext uri="{FF2B5EF4-FFF2-40B4-BE49-F238E27FC236}">
                <a16:creationId xmlns:a16="http://schemas.microsoft.com/office/drawing/2014/main" id="{FBD849CE-EC92-4FC2-95E2-DFF26D2AC9C8}"/>
              </a:ext>
            </a:extLst>
          </p:cNvPr>
          <p:cNvSpPr/>
          <p:nvPr userDrawn="1"/>
        </p:nvSpPr>
        <p:spPr>
          <a:xfrm>
            <a:off x="5636544" y="3254743"/>
            <a:ext cx="489261" cy="492462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ID" sz="1000" b="1" dirty="0">
              <a:solidFill>
                <a:schemeClr val="bg1"/>
              </a:solidFill>
            </a:endParaRPr>
          </a:p>
        </p:txBody>
      </p:sp>
      <p:sp>
        <p:nvSpPr>
          <p:cNvPr id="93" name="Text Placeholder 80">
            <a:extLst>
              <a:ext uri="{FF2B5EF4-FFF2-40B4-BE49-F238E27FC236}">
                <a16:creationId xmlns:a16="http://schemas.microsoft.com/office/drawing/2014/main" id="{D11C9F0A-C882-4E49-8FF2-5E1D73794F6A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5760438" y="3397140"/>
            <a:ext cx="271275" cy="218337"/>
          </a:xfrm>
        </p:spPr>
        <p:txBody>
          <a:bodyPr>
            <a:noAutofit/>
          </a:bodyPr>
          <a:lstStyle>
            <a:lvl1pPr marL="0" indent="0">
              <a:buNone/>
              <a:defRPr sz="9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1</a:t>
            </a:r>
          </a:p>
        </p:txBody>
      </p:sp>
      <p:sp>
        <p:nvSpPr>
          <p:cNvPr id="94" name="Text Placeholder 87">
            <a:extLst>
              <a:ext uri="{FF2B5EF4-FFF2-40B4-BE49-F238E27FC236}">
                <a16:creationId xmlns:a16="http://schemas.microsoft.com/office/drawing/2014/main" id="{8754899F-D968-4875-B8C9-789A268D8A7E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4253853" y="3794517"/>
            <a:ext cx="1842147" cy="2395249"/>
          </a:xfrm>
        </p:spPr>
        <p:txBody>
          <a:bodyPr>
            <a:no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5" name="Oval 94">
            <a:extLst>
              <a:ext uri="{FF2B5EF4-FFF2-40B4-BE49-F238E27FC236}">
                <a16:creationId xmlns:a16="http://schemas.microsoft.com/office/drawing/2014/main" id="{2F44B039-7AD6-4B89-A86F-79231A886B9D}"/>
              </a:ext>
            </a:extLst>
          </p:cNvPr>
          <p:cNvSpPr/>
          <p:nvPr userDrawn="1"/>
        </p:nvSpPr>
        <p:spPr>
          <a:xfrm>
            <a:off x="7587036" y="3264263"/>
            <a:ext cx="489261" cy="492462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ID" sz="1000" b="1" dirty="0">
              <a:solidFill>
                <a:schemeClr val="bg1"/>
              </a:solidFill>
            </a:endParaRPr>
          </a:p>
        </p:txBody>
      </p:sp>
      <p:sp>
        <p:nvSpPr>
          <p:cNvPr id="96" name="Text Placeholder 80">
            <a:extLst>
              <a:ext uri="{FF2B5EF4-FFF2-40B4-BE49-F238E27FC236}">
                <a16:creationId xmlns:a16="http://schemas.microsoft.com/office/drawing/2014/main" id="{196D2D4A-5214-4988-9445-819384198E95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7710930" y="3406660"/>
            <a:ext cx="271275" cy="218337"/>
          </a:xfrm>
        </p:spPr>
        <p:txBody>
          <a:bodyPr>
            <a:noAutofit/>
          </a:bodyPr>
          <a:lstStyle>
            <a:lvl1pPr marL="0" indent="0">
              <a:buNone/>
              <a:defRPr sz="9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1</a:t>
            </a:r>
          </a:p>
        </p:txBody>
      </p:sp>
      <p:sp>
        <p:nvSpPr>
          <p:cNvPr id="97" name="Text Placeholder 87">
            <a:extLst>
              <a:ext uri="{FF2B5EF4-FFF2-40B4-BE49-F238E27FC236}">
                <a16:creationId xmlns:a16="http://schemas.microsoft.com/office/drawing/2014/main" id="{AC4094C6-E453-4801-AC9E-705B2115498E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xfrm>
            <a:off x="6204345" y="3804037"/>
            <a:ext cx="1842147" cy="2395249"/>
          </a:xfrm>
        </p:spPr>
        <p:txBody>
          <a:bodyPr>
            <a:no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8" name="Oval 97">
            <a:extLst>
              <a:ext uri="{FF2B5EF4-FFF2-40B4-BE49-F238E27FC236}">
                <a16:creationId xmlns:a16="http://schemas.microsoft.com/office/drawing/2014/main" id="{E2C4E857-A45D-4307-90C2-56F4C87994D9}"/>
              </a:ext>
            </a:extLst>
          </p:cNvPr>
          <p:cNvSpPr/>
          <p:nvPr userDrawn="1"/>
        </p:nvSpPr>
        <p:spPr>
          <a:xfrm>
            <a:off x="9537528" y="3254743"/>
            <a:ext cx="489261" cy="492462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ID" sz="1000" b="1" dirty="0">
              <a:solidFill>
                <a:schemeClr val="bg1"/>
              </a:solidFill>
            </a:endParaRPr>
          </a:p>
        </p:txBody>
      </p:sp>
      <p:sp>
        <p:nvSpPr>
          <p:cNvPr id="99" name="Text Placeholder 80">
            <a:extLst>
              <a:ext uri="{FF2B5EF4-FFF2-40B4-BE49-F238E27FC236}">
                <a16:creationId xmlns:a16="http://schemas.microsoft.com/office/drawing/2014/main" id="{030512FE-A18B-4281-BAB9-7BFD8A632310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9661422" y="3397140"/>
            <a:ext cx="271275" cy="218337"/>
          </a:xfrm>
        </p:spPr>
        <p:txBody>
          <a:bodyPr>
            <a:noAutofit/>
          </a:bodyPr>
          <a:lstStyle>
            <a:lvl1pPr marL="0" indent="0">
              <a:buNone/>
              <a:defRPr sz="9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1</a:t>
            </a:r>
          </a:p>
        </p:txBody>
      </p:sp>
      <p:sp>
        <p:nvSpPr>
          <p:cNvPr id="100" name="Text Placeholder 87">
            <a:extLst>
              <a:ext uri="{FF2B5EF4-FFF2-40B4-BE49-F238E27FC236}">
                <a16:creationId xmlns:a16="http://schemas.microsoft.com/office/drawing/2014/main" id="{790C92BF-9BFB-4264-9E46-300E3CBA7AD0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8154837" y="3794517"/>
            <a:ext cx="1842147" cy="2395249"/>
          </a:xfrm>
        </p:spPr>
        <p:txBody>
          <a:bodyPr>
            <a:no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1" name="Oval 100">
            <a:extLst>
              <a:ext uri="{FF2B5EF4-FFF2-40B4-BE49-F238E27FC236}">
                <a16:creationId xmlns:a16="http://schemas.microsoft.com/office/drawing/2014/main" id="{056B0E36-D1C2-4DD9-A5B9-3930C53A289F}"/>
              </a:ext>
            </a:extLst>
          </p:cNvPr>
          <p:cNvSpPr/>
          <p:nvPr userDrawn="1"/>
        </p:nvSpPr>
        <p:spPr>
          <a:xfrm>
            <a:off x="11483832" y="3264263"/>
            <a:ext cx="489261" cy="492462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ID" sz="1000" b="1" dirty="0">
              <a:solidFill>
                <a:schemeClr val="bg1"/>
              </a:solidFill>
            </a:endParaRPr>
          </a:p>
        </p:txBody>
      </p:sp>
      <p:sp>
        <p:nvSpPr>
          <p:cNvPr id="102" name="Text Placeholder 80">
            <a:extLst>
              <a:ext uri="{FF2B5EF4-FFF2-40B4-BE49-F238E27FC236}">
                <a16:creationId xmlns:a16="http://schemas.microsoft.com/office/drawing/2014/main" id="{550FF4E9-5FDB-4D08-9143-BF82F6B3BD0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11607726" y="3406660"/>
            <a:ext cx="271275" cy="218337"/>
          </a:xfrm>
        </p:spPr>
        <p:txBody>
          <a:bodyPr>
            <a:noAutofit/>
          </a:bodyPr>
          <a:lstStyle>
            <a:lvl1pPr marL="0" indent="0">
              <a:buNone/>
              <a:defRPr sz="9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1</a:t>
            </a:r>
          </a:p>
        </p:txBody>
      </p:sp>
      <p:sp>
        <p:nvSpPr>
          <p:cNvPr id="103" name="Text Placeholder 87">
            <a:extLst>
              <a:ext uri="{FF2B5EF4-FFF2-40B4-BE49-F238E27FC236}">
                <a16:creationId xmlns:a16="http://schemas.microsoft.com/office/drawing/2014/main" id="{360CDFDC-0B95-4627-8C22-6DBF24DF51AB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>
          <a:xfrm>
            <a:off x="10101141" y="3804037"/>
            <a:ext cx="1842147" cy="2395249"/>
          </a:xfrm>
        </p:spPr>
        <p:txBody>
          <a:bodyPr>
            <a:no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9B2ED4DE-9051-4AFF-9CB7-CD0876794C45}"/>
              </a:ext>
            </a:extLst>
          </p:cNvPr>
          <p:cNvSpPr/>
          <p:nvPr userDrawn="1"/>
        </p:nvSpPr>
        <p:spPr>
          <a:xfrm rot="19442332">
            <a:off x="-681488" y="4497112"/>
            <a:ext cx="1173192" cy="1242203"/>
          </a:xfrm>
          <a:prstGeom prst="rect">
            <a:avLst/>
          </a:prstGeom>
          <a:solidFill>
            <a:srgbClr val="41404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lt1">
                  <a:alpha val="66000"/>
                </a:schemeClr>
              </a:solidFill>
            </a:endParaRPr>
          </a:p>
        </p:txBody>
      </p:sp>
      <p:grpSp>
        <p:nvGrpSpPr>
          <p:cNvPr id="105" name="Group 104">
            <a:extLst>
              <a:ext uri="{FF2B5EF4-FFF2-40B4-BE49-F238E27FC236}">
                <a16:creationId xmlns:a16="http://schemas.microsoft.com/office/drawing/2014/main" id="{5F2D7963-736B-4FB0-8B58-63BD633AD248}"/>
              </a:ext>
            </a:extLst>
          </p:cNvPr>
          <p:cNvGrpSpPr/>
          <p:nvPr userDrawn="1"/>
        </p:nvGrpSpPr>
        <p:grpSpPr>
          <a:xfrm rot="6859996">
            <a:off x="11715813" y="30634"/>
            <a:ext cx="1277982" cy="1173192"/>
            <a:chOff x="3799574" y="2820013"/>
            <a:chExt cx="1277982" cy="1173192"/>
          </a:xfrm>
          <a:solidFill>
            <a:srgbClr val="F5B317">
              <a:alpha val="37000"/>
            </a:srgbClr>
          </a:solidFill>
        </p:grpSpPr>
        <p:sp>
          <p:nvSpPr>
            <p:cNvPr id="106" name="Rectangle 105">
              <a:extLst>
                <a:ext uri="{FF2B5EF4-FFF2-40B4-BE49-F238E27FC236}">
                  <a16:creationId xmlns:a16="http://schemas.microsoft.com/office/drawing/2014/main" id="{AE80595B-83F1-4C41-8F83-E6DEE8BEEAA5}"/>
                </a:ext>
              </a:extLst>
            </p:cNvPr>
            <p:cNvSpPr/>
            <p:nvPr userDrawn="1"/>
          </p:nvSpPr>
          <p:spPr>
            <a:xfrm rot="7200000">
              <a:off x="3834080" y="2785507"/>
              <a:ext cx="1173192" cy="124220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 dirty="0">
                <a:solidFill>
                  <a:schemeClr val="lt1">
                    <a:alpha val="66000"/>
                  </a:schemeClr>
                </a:solidFill>
              </a:endParaRPr>
            </a:p>
          </p:txBody>
        </p:sp>
        <p:sp>
          <p:nvSpPr>
            <p:cNvPr id="107" name="Rectangle 106">
              <a:extLst>
                <a:ext uri="{FF2B5EF4-FFF2-40B4-BE49-F238E27FC236}">
                  <a16:creationId xmlns:a16="http://schemas.microsoft.com/office/drawing/2014/main" id="{649EE9C9-DD45-4D9A-9883-07B824CBED49}"/>
                </a:ext>
              </a:extLst>
            </p:cNvPr>
            <p:cNvSpPr/>
            <p:nvPr userDrawn="1"/>
          </p:nvSpPr>
          <p:spPr>
            <a:xfrm rot="7200000">
              <a:off x="4612888" y="3493602"/>
              <a:ext cx="451392" cy="47794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 dirty="0">
                <a:solidFill>
                  <a:schemeClr val="lt1">
                    <a:alpha val="66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84354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D28F5D9-ADFD-43B2-91DA-E611BC1BC0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1BD82-7AB3-4231-B5DE-BFDCEE2A2207}" type="datetimeFigureOut">
              <a:rPr lang="en-IE" smtClean="0"/>
              <a:t>21/06/2022</a:t>
            </a:fld>
            <a:endParaRPr lang="en-IE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650FF7-6D66-471D-B3EF-CEF26EC436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B7BC55-2BF5-4F79-97A2-01EF69DDE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5DF38-9247-4309-9DFC-5988252AED34}" type="slidenum">
              <a:rPr lang="en-IE" smtClean="0"/>
              <a:t>‹#›</a:t>
            </a:fld>
            <a:endParaRPr lang="en-IE" dirty="0"/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049C55FC-E114-4FD6-81D2-E978ACFBDCA6}"/>
              </a:ext>
            </a:extLst>
          </p:cNvPr>
          <p:cNvSpPr>
            <a:spLocks/>
          </p:cNvSpPr>
          <p:nvPr userDrawn="1"/>
        </p:nvSpPr>
        <p:spPr bwMode="auto">
          <a:xfrm>
            <a:off x="1352550" y="-1588"/>
            <a:ext cx="10839450" cy="5722553"/>
          </a:xfrm>
          <a:custGeom>
            <a:avLst/>
            <a:gdLst>
              <a:gd name="T0" fmla="*/ 3147 w 3147"/>
              <a:gd name="T1" fmla="*/ 1312 h 1657"/>
              <a:gd name="T2" fmla="*/ 3147 w 3147"/>
              <a:gd name="T3" fmla="*/ 1657 h 1657"/>
              <a:gd name="T4" fmla="*/ 2364 w 3147"/>
              <a:gd name="T5" fmla="*/ 1244 h 1657"/>
              <a:gd name="T6" fmla="*/ 2096 w 3147"/>
              <a:gd name="T7" fmla="*/ 1244 h 1657"/>
              <a:gd name="T8" fmla="*/ 1818 w 3147"/>
              <a:gd name="T9" fmla="*/ 1391 h 1657"/>
              <a:gd name="T10" fmla="*/ 1720 w 3147"/>
              <a:gd name="T11" fmla="*/ 1415 h 1657"/>
              <a:gd name="T12" fmla="*/ 1622 w 3147"/>
              <a:gd name="T13" fmla="*/ 1391 h 1657"/>
              <a:gd name="T14" fmla="*/ 917 w 3147"/>
              <a:gd name="T15" fmla="*/ 1019 h 1657"/>
              <a:gd name="T16" fmla="*/ 888 w 3147"/>
              <a:gd name="T17" fmla="*/ 1004 h 1657"/>
              <a:gd name="T18" fmla="*/ 755 w 3147"/>
              <a:gd name="T19" fmla="*/ 934 h 1657"/>
              <a:gd name="T20" fmla="*/ 756 w 3147"/>
              <a:gd name="T21" fmla="*/ 742 h 1657"/>
              <a:gd name="T22" fmla="*/ 901 w 3147"/>
              <a:gd name="T23" fmla="*/ 666 h 1657"/>
              <a:gd name="T24" fmla="*/ 901 w 3147"/>
              <a:gd name="T25" fmla="*/ 475 h 1657"/>
              <a:gd name="T26" fmla="*/ 0 w 3147"/>
              <a:gd name="T27" fmla="*/ 0 h 1657"/>
              <a:gd name="T28" fmla="*/ 654 w 3147"/>
              <a:gd name="T29" fmla="*/ 0 h 1657"/>
              <a:gd name="T30" fmla="*/ 1321 w 3147"/>
              <a:gd name="T31" fmla="*/ 351 h 1657"/>
              <a:gd name="T32" fmla="*/ 1454 w 3147"/>
              <a:gd name="T33" fmla="*/ 571 h 1657"/>
              <a:gd name="T34" fmla="*/ 1322 w 3147"/>
              <a:gd name="T35" fmla="*/ 790 h 1657"/>
              <a:gd name="T36" fmla="*/ 1322 w 3147"/>
              <a:gd name="T37" fmla="*/ 887 h 1657"/>
              <a:gd name="T38" fmla="*/ 1623 w 3147"/>
              <a:gd name="T39" fmla="*/ 1046 h 1657"/>
              <a:gd name="T40" fmla="*/ 1817 w 3147"/>
              <a:gd name="T41" fmla="*/ 1046 h 1657"/>
              <a:gd name="T42" fmla="*/ 1903 w 3147"/>
              <a:gd name="T43" fmla="*/ 1001 h 1657"/>
              <a:gd name="T44" fmla="*/ 2074 w 3147"/>
              <a:gd name="T45" fmla="*/ 911 h 1657"/>
              <a:gd name="T46" fmla="*/ 2095 w 3147"/>
              <a:gd name="T47" fmla="*/ 900 h 1657"/>
              <a:gd name="T48" fmla="*/ 2363 w 3147"/>
              <a:gd name="T49" fmla="*/ 900 h 1657"/>
              <a:gd name="T50" fmla="*/ 2555 w 3147"/>
              <a:gd name="T51" fmla="*/ 1001 h 1657"/>
              <a:gd name="T52" fmla="*/ 2555 w 3147"/>
              <a:gd name="T53" fmla="*/ 1001 h 1657"/>
              <a:gd name="T54" fmla="*/ 3147 w 3147"/>
              <a:gd name="T55" fmla="*/ 1312 h 16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3147" h="1657">
                <a:moveTo>
                  <a:pt x="3147" y="1312"/>
                </a:moveTo>
                <a:cubicBezTo>
                  <a:pt x="3147" y="1657"/>
                  <a:pt x="3147" y="1657"/>
                  <a:pt x="3147" y="1657"/>
                </a:cubicBezTo>
                <a:cubicBezTo>
                  <a:pt x="2364" y="1244"/>
                  <a:pt x="2364" y="1244"/>
                  <a:pt x="2364" y="1244"/>
                </a:cubicBezTo>
                <a:cubicBezTo>
                  <a:pt x="2280" y="1200"/>
                  <a:pt x="2179" y="1200"/>
                  <a:pt x="2096" y="1244"/>
                </a:cubicBezTo>
                <a:cubicBezTo>
                  <a:pt x="1818" y="1391"/>
                  <a:pt x="1818" y="1391"/>
                  <a:pt x="1818" y="1391"/>
                </a:cubicBezTo>
                <a:cubicBezTo>
                  <a:pt x="1787" y="1407"/>
                  <a:pt x="1753" y="1415"/>
                  <a:pt x="1720" y="1415"/>
                </a:cubicBezTo>
                <a:cubicBezTo>
                  <a:pt x="1686" y="1415"/>
                  <a:pt x="1652" y="1407"/>
                  <a:pt x="1622" y="1391"/>
                </a:cubicBezTo>
                <a:cubicBezTo>
                  <a:pt x="917" y="1019"/>
                  <a:pt x="917" y="1019"/>
                  <a:pt x="917" y="1019"/>
                </a:cubicBezTo>
                <a:cubicBezTo>
                  <a:pt x="888" y="1004"/>
                  <a:pt x="888" y="1004"/>
                  <a:pt x="888" y="1004"/>
                </a:cubicBezTo>
                <a:cubicBezTo>
                  <a:pt x="755" y="934"/>
                  <a:pt x="755" y="934"/>
                  <a:pt x="755" y="934"/>
                </a:cubicBezTo>
                <a:cubicBezTo>
                  <a:pt x="678" y="893"/>
                  <a:pt x="678" y="783"/>
                  <a:pt x="756" y="742"/>
                </a:cubicBezTo>
                <a:cubicBezTo>
                  <a:pt x="901" y="666"/>
                  <a:pt x="901" y="666"/>
                  <a:pt x="901" y="666"/>
                </a:cubicBezTo>
                <a:cubicBezTo>
                  <a:pt x="977" y="625"/>
                  <a:pt x="977" y="515"/>
                  <a:pt x="901" y="475"/>
                </a:cubicBezTo>
                <a:cubicBezTo>
                  <a:pt x="0" y="0"/>
                  <a:pt x="0" y="0"/>
                  <a:pt x="0" y="0"/>
                </a:cubicBezTo>
                <a:cubicBezTo>
                  <a:pt x="654" y="0"/>
                  <a:pt x="654" y="0"/>
                  <a:pt x="654" y="0"/>
                </a:cubicBezTo>
                <a:cubicBezTo>
                  <a:pt x="1321" y="351"/>
                  <a:pt x="1321" y="351"/>
                  <a:pt x="1321" y="351"/>
                </a:cubicBezTo>
                <a:cubicBezTo>
                  <a:pt x="1410" y="398"/>
                  <a:pt x="1454" y="484"/>
                  <a:pt x="1454" y="571"/>
                </a:cubicBezTo>
                <a:cubicBezTo>
                  <a:pt x="1454" y="657"/>
                  <a:pt x="1410" y="743"/>
                  <a:pt x="1322" y="790"/>
                </a:cubicBezTo>
                <a:cubicBezTo>
                  <a:pt x="1282" y="810"/>
                  <a:pt x="1282" y="867"/>
                  <a:pt x="1322" y="887"/>
                </a:cubicBezTo>
                <a:cubicBezTo>
                  <a:pt x="1623" y="1046"/>
                  <a:pt x="1623" y="1046"/>
                  <a:pt x="1623" y="1046"/>
                </a:cubicBezTo>
                <a:cubicBezTo>
                  <a:pt x="1684" y="1078"/>
                  <a:pt x="1756" y="1078"/>
                  <a:pt x="1817" y="1046"/>
                </a:cubicBezTo>
                <a:cubicBezTo>
                  <a:pt x="1903" y="1001"/>
                  <a:pt x="1903" y="1001"/>
                  <a:pt x="1903" y="1001"/>
                </a:cubicBezTo>
                <a:cubicBezTo>
                  <a:pt x="2074" y="911"/>
                  <a:pt x="2074" y="911"/>
                  <a:pt x="2074" y="911"/>
                </a:cubicBezTo>
                <a:cubicBezTo>
                  <a:pt x="2095" y="900"/>
                  <a:pt x="2095" y="900"/>
                  <a:pt x="2095" y="900"/>
                </a:cubicBezTo>
                <a:cubicBezTo>
                  <a:pt x="2179" y="856"/>
                  <a:pt x="2279" y="856"/>
                  <a:pt x="2363" y="900"/>
                </a:cubicBezTo>
                <a:cubicBezTo>
                  <a:pt x="2555" y="1001"/>
                  <a:pt x="2555" y="1001"/>
                  <a:pt x="2555" y="1001"/>
                </a:cubicBezTo>
                <a:cubicBezTo>
                  <a:pt x="2555" y="1001"/>
                  <a:pt x="2555" y="1001"/>
                  <a:pt x="2555" y="1001"/>
                </a:cubicBezTo>
                <a:lnTo>
                  <a:pt x="3147" y="1312"/>
                </a:lnTo>
                <a:close/>
              </a:path>
            </a:pathLst>
          </a:custGeom>
          <a:gradFill>
            <a:gsLst>
              <a:gs pos="100000">
                <a:srgbClr val="91B4B3"/>
              </a:gs>
              <a:gs pos="61000">
                <a:srgbClr val="829A99"/>
              </a:gs>
              <a:gs pos="0">
                <a:srgbClr val="6A7171"/>
              </a:gs>
            </a:gsLst>
            <a:lin ang="4200000" scaled="0"/>
          </a:gradFill>
          <a:ln>
            <a:noFill/>
          </a:ln>
          <a:effectLst>
            <a:innerShdw blurRad="63500" dist="50800" dir="18900000">
              <a:prstClr val="black">
                <a:alpha val="17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 dirty="0"/>
          </a:p>
        </p:txBody>
      </p:sp>
      <p:sp>
        <p:nvSpPr>
          <p:cNvPr id="7" name="Freeform 152">
            <a:extLst>
              <a:ext uri="{FF2B5EF4-FFF2-40B4-BE49-F238E27FC236}">
                <a16:creationId xmlns:a16="http://schemas.microsoft.com/office/drawing/2014/main" id="{56834A4D-1B03-4485-A23F-7CA7C499949A}"/>
              </a:ext>
            </a:extLst>
          </p:cNvPr>
          <p:cNvSpPr>
            <a:spLocks/>
          </p:cNvSpPr>
          <p:nvPr userDrawn="1"/>
        </p:nvSpPr>
        <p:spPr bwMode="auto">
          <a:xfrm>
            <a:off x="2380040" y="8293"/>
            <a:ext cx="9804904" cy="5131802"/>
          </a:xfrm>
          <a:custGeom>
            <a:avLst/>
            <a:gdLst>
              <a:gd name="T0" fmla="*/ 2827 w 2827"/>
              <a:gd name="T1" fmla="*/ 1476 h 1476"/>
              <a:gd name="T2" fmla="*/ 2015 w 2827"/>
              <a:gd name="T3" fmla="*/ 1052 h 1476"/>
              <a:gd name="T4" fmla="*/ 1832 w 2827"/>
              <a:gd name="T5" fmla="*/ 1052 h 1476"/>
              <a:gd name="T6" fmla="*/ 1504 w 2827"/>
              <a:gd name="T7" fmla="*/ 1222 h 1476"/>
              <a:gd name="T8" fmla="*/ 1315 w 2827"/>
              <a:gd name="T9" fmla="*/ 1218 h 1476"/>
              <a:gd name="T10" fmla="*/ 760 w 2827"/>
              <a:gd name="T11" fmla="*/ 898 h 1476"/>
              <a:gd name="T12" fmla="*/ 754 w 2827"/>
              <a:gd name="T13" fmla="*/ 733 h 1476"/>
              <a:gd name="T14" fmla="*/ 851 w 2827"/>
              <a:gd name="T15" fmla="*/ 668 h 1476"/>
              <a:gd name="T16" fmla="*/ 845 w 2827"/>
              <a:gd name="T17" fmla="*/ 488 h 1476"/>
              <a:gd name="T18" fmla="*/ 0 w 2827"/>
              <a:gd name="T19" fmla="*/ 0 h 14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827" h="1476">
                <a:moveTo>
                  <a:pt x="2827" y="1476"/>
                </a:moveTo>
                <a:cubicBezTo>
                  <a:pt x="2015" y="1052"/>
                  <a:pt x="2015" y="1052"/>
                  <a:pt x="2015" y="1052"/>
                </a:cubicBezTo>
                <a:cubicBezTo>
                  <a:pt x="1958" y="1022"/>
                  <a:pt x="1889" y="1022"/>
                  <a:pt x="1832" y="1052"/>
                </a:cubicBezTo>
                <a:cubicBezTo>
                  <a:pt x="1504" y="1222"/>
                  <a:pt x="1504" y="1222"/>
                  <a:pt x="1504" y="1222"/>
                </a:cubicBezTo>
                <a:cubicBezTo>
                  <a:pt x="1444" y="1253"/>
                  <a:pt x="1373" y="1251"/>
                  <a:pt x="1315" y="1218"/>
                </a:cubicBezTo>
                <a:cubicBezTo>
                  <a:pt x="760" y="898"/>
                  <a:pt x="760" y="898"/>
                  <a:pt x="760" y="898"/>
                </a:cubicBezTo>
                <a:cubicBezTo>
                  <a:pt x="697" y="862"/>
                  <a:pt x="694" y="773"/>
                  <a:pt x="754" y="733"/>
                </a:cubicBezTo>
                <a:cubicBezTo>
                  <a:pt x="851" y="668"/>
                  <a:pt x="851" y="668"/>
                  <a:pt x="851" y="668"/>
                </a:cubicBezTo>
                <a:cubicBezTo>
                  <a:pt x="916" y="624"/>
                  <a:pt x="913" y="527"/>
                  <a:pt x="845" y="488"/>
                </a:cubicBezTo>
                <a:cubicBezTo>
                  <a:pt x="0" y="0"/>
                  <a:pt x="0" y="0"/>
                  <a:pt x="0" y="0"/>
                </a:cubicBezTo>
              </a:path>
            </a:pathLst>
          </a:custGeom>
          <a:noFill/>
          <a:ln w="15875" cap="flat">
            <a:solidFill>
              <a:schemeClr val="bg1"/>
            </a:solidFill>
            <a:prstDash val="lg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 dirty="0"/>
          </a:p>
        </p:txBody>
      </p:sp>
      <p:sp>
        <p:nvSpPr>
          <p:cNvPr id="8" name="Oval 9">
            <a:extLst>
              <a:ext uri="{FF2B5EF4-FFF2-40B4-BE49-F238E27FC236}">
                <a16:creationId xmlns:a16="http://schemas.microsoft.com/office/drawing/2014/main" id="{1E83344A-1AB8-4758-9C53-418D2FC35FD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157559" y="5077388"/>
            <a:ext cx="978418" cy="611795"/>
          </a:xfrm>
          <a:prstGeom prst="ellipse">
            <a:avLst/>
          </a:prstGeom>
          <a:gradFill>
            <a:gsLst>
              <a:gs pos="53000">
                <a:srgbClr val="C3C6C5"/>
              </a:gs>
              <a:gs pos="0">
                <a:srgbClr val="ADB1B2"/>
              </a:gs>
              <a:gs pos="100000">
                <a:srgbClr val="DEDEDA"/>
              </a:gs>
            </a:gsLst>
            <a:lin ang="4200000" scaled="0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9" name="Oval 10">
            <a:extLst>
              <a:ext uri="{FF2B5EF4-FFF2-40B4-BE49-F238E27FC236}">
                <a16:creationId xmlns:a16="http://schemas.microsoft.com/office/drawing/2014/main" id="{5F9383A1-0A8D-4C16-B06A-C2A96D07196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794567" y="2420390"/>
            <a:ext cx="981823" cy="611795"/>
          </a:xfrm>
          <a:prstGeom prst="ellipse">
            <a:avLst/>
          </a:prstGeom>
          <a:gradFill>
            <a:gsLst>
              <a:gs pos="53000">
                <a:srgbClr val="C3C6C5"/>
              </a:gs>
              <a:gs pos="0">
                <a:srgbClr val="ADB1B2"/>
              </a:gs>
              <a:gs pos="100000">
                <a:srgbClr val="DEDEDA"/>
              </a:gs>
            </a:gsLst>
            <a:lin ang="4200000" scaled="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10" name="Oval 11">
            <a:extLst>
              <a:ext uri="{FF2B5EF4-FFF2-40B4-BE49-F238E27FC236}">
                <a16:creationId xmlns:a16="http://schemas.microsoft.com/office/drawing/2014/main" id="{A1D7616A-26F0-4124-BA5C-A590CDAF253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939823" y="1633720"/>
            <a:ext cx="981823" cy="611795"/>
          </a:xfrm>
          <a:prstGeom prst="ellipse">
            <a:avLst/>
          </a:prstGeom>
          <a:gradFill>
            <a:gsLst>
              <a:gs pos="53000">
                <a:srgbClr val="C3C6C5"/>
              </a:gs>
              <a:gs pos="0">
                <a:srgbClr val="ADB1B2"/>
              </a:gs>
              <a:gs pos="100000">
                <a:srgbClr val="DEDEDA"/>
              </a:gs>
            </a:gsLst>
            <a:lin ang="4200000" scaled="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779C195-41E7-491D-933E-54059B4F5CBD}"/>
              </a:ext>
            </a:extLst>
          </p:cNvPr>
          <p:cNvGrpSpPr/>
          <p:nvPr userDrawn="1"/>
        </p:nvGrpSpPr>
        <p:grpSpPr>
          <a:xfrm>
            <a:off x="3250765" y="541334"/>
            <a:ext cx="339830" cy="1435727"/>
            <a:chOff x="2135075" y="609080"/>
            <a:chExt cx="382234" cy="1614877"/>
          </a:xfrm>
        </p:grpSpPr>
        <p:sp>
          <p:nvSpPr>
            <p:cNvPr id="12" name="Freeform 110">
              <a:extLst>
                <a:ext uri="{FF2B5EF4-FFF2-40B4-BE49-F238E27FC236}">
                  <a16:creationId xmlns:a16="http://schemas.microsoft.com/office/drawing/2014/main" id="{FCE4D6CF-B970-42EE-BA89-899AC36326F7}"/>
                </a:ext>
              </a:extLst>
            </p:cNvPr>
            <p:cNvSpPr>
              <a:spLocks/>
            </p:cNvSpPr>
            <p:nvPr/>
          </p:nvSpPr>
          <p:spPr bwMode="auto">
            <a:xfrm>
              <a:off x="2349941" y="837515"/>
              <a:ext cx="167368" cy="454609"/>
            </a:xfrm>
            <a:custGeom>
              <a:avLst/>
              <a:gdLst>
                <a:gd name="T0" fmla="*/ 18 w 43"/>
                <a:gd name="T1" fmla="*/ 0 h 117"/>
                <a:gd name="T2" fmla="*/ 14 w 43"/>
                <a:gd name="T3" fmla="*/ 107 h 117"/>
                <a:gd name="T4" fmla="*/ 31 w 43"/>
                <a:gd name="T5" fmla="*/ 111 h 117"/>
                <a:gd name="T6" fmla="*/ 43 w 43"/>
                <a:gd name="T7" fmla="*/ 64 h 117"/>
                <a:gd name="T8" fmla="*/ 40 w 43"/>
                <a:gd name="T9" fmla="*/ 35 h 117"/>
                <a:gd name="T10" fmla="*/ 18 w 43"/>
                <a:gd name="T11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" h="117">
                  <a:moveTo>
                    <a:pt x="18" y="0"/>
                  </a:moveTo>
                  <a:cubicBezTo>
                    <a:pt x="0" y="11"/>
                    <a:pt x="9" y="85"/>
                    <a:pt x="14" y="107"/>
                  </a:cubicBezTo>
                  <a:cubicBezTo>
                    <a:pt x="15" y="112"/>
                    <a:pt x="29" y="117"/>
                    <a:pt x="31" y="111"/>
                  </a:cubicBezTo>
                  <a:cubicBezTo>
                    <a:pt x="43" y="64"/>
                    <a:pt x="43" y="64"/>
                    <a:pt x="43" y="64"/>
                  </a:cubicBezTo>
                  <a:cubicBezTo>
                    <a:pt x="43" y="55"/>
                    <a:pt x="41" y="45"/>
                    <a:pt x="40" y="35"/>
                  </a:cubicBezTo>
                  <a:cubicBezTo>
                    <a:pt x="36" y="13"/>
                    <a:pt x="34" y="2"/>
                    <a:pt x="18" y="0"/>
                  </a:cubicBezTo>
                  <a:close/>
                </a:path>
              </a:pathLst>
            </a:custGeom>
            <a:solidFill>
              <a:srgbClr val="3A43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3" name="Freeform 111">
              <a:extLst>
                <a:ext uri="{FF2B5EF4-FFF2-40B4-BE49-F238E27FC236}">
                  <a16:creationId xmlns:a16="http://schemas.microsoft.com/office/drawing/2014/main" id="{43AE116D-1F73-4337-B6F3-9FC92E69FB4B}"/>
                </a:ext>
              </a:extLst>
            </p:cNvPr>
            <p:cNvSpPr>
              <a:spLocks/>
            </p:cNvSpPr>
            <p:nvPr/>
          </p:nvSpPr>
          <p:spPr bwMode="auto">
            <a:xfrm>
              <a:off x="2349941" y="903105"/>
              <a:ext cx="135704" cy="377710"/>
            </a:xfrm>
            <a:custGeom>
              <a:avLst/>
              <a:gdLst>
                <a:gd name="T0" fmla="*/ 17 w 35"/>
                <a:gd name="T1" fmla="*/ 0 h 97"/>
                <a:gd name="T2" fmla="*/ 14 w 35"/>
                <a:gd name="T3" fmla="*/ 90 h 97"/>
                <a:gd name="T4" fmla="*/ 26 w 35"/>
                <a:gd name="T5" fmla="*/ 97 h 97"/>
                <a:gd name="T6" fmla="*/ 35 w 35"/>
                <a:gd name="T7" fmla="*/ 49 h 97"/>
                <a:gd name="T8" fmla="*/ 34 w 35"/>
                <a:gd name="T9" fmla="*/ 24 h 97"/>
                <a:gd name="T10" fmla="*/ 17 w 35"/>
                <a:gd name="T11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" h="97">
                  <a:moveTo>
                    <a:pt x="17" y="0"/>
                  </a:moveTo>
                  <a:cubicBezTo>
                    <a:pt x="0" y="11"/>
                    <a:pt x="9" y="68"/>
                    <a:pt x="14" y="90"/>
                  </a:cubicBezTo>
                  <a:cubicBezTo>
                    <a:pt x="14" y="93"/>
                    <a:pt x="21" y="97"/>
                    <a:pt x="26" y="97"/>
                  </a:cubicBezTo>
                  <a:cubicBezTo>
                    <a:pt x="29" y="75"/>
                    <a:pt x="34" y="60"/>
                    <a:pt x="35" y="49"/>
                  </a:cubicBezTo>
                  <a:cubicBezTo>
                    <a:pt x="35" y="41"/>
                    <a:pt x="35" y="34"/>
                    <a:pt x="34" y="24"/>
                  </a:cubicBezTo>
                  <a:cubicBezTo>
                    <a:pt x="32" y="4"/>
                    <a:pt x="25" y="2"/>
                    <a:pt x="17" y="0"/>
                  </a:cubicBezTo>
                  <a:close/>
                </a:path>
              </a:pathLst>
            </a:custGeom>
            <a:solidFill>
              <a:srgbClr val="323A4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4" name="Freeform 112">
              <a:extLst>
                <a:ext uri="{FF2B5EF4-FFF2-40B4-BE49-F238E27FC236}">
                  <a16:creationId xmlns:a16="http://schemas.microsoft.com/office/drawing/2014/main" id="{F7962F40-8309-45A6-9DCA-B1B23C4C43A4}"/>
                </a:ext>
              </a:extLst>
            </p:cNvPr>
            <p:cNvSpPr>
              <a:spLocks/>
            </p:cNvSpPr>
            <p:nvPr/>
          </p:nvSpPr>
          <p:spPr bwMode="auto">
            <a:xfrm>
              <a:off x="2415530" y="1298909"/>
              <a:ext cx="58805" cy="140227"/>
            </a:xfrm>
            <a:custGeom>
              <a:avLst/>
              <a:gdLst>
                <a:gd name="T0" fmla="*/ 9 w 15"/>
                <a:gd name="T1" fmla="*/ 0 h 36"/>
                <a:gd name="T2" fmla="*/ 7 w 15"/>
                <a:gd name="T3" fmla="*/ 36 h 36"/>
                <a:gd name="T4" fmla="*/ 1 w 15"/>
                <a:gd name="T5" fmla="*/ 36 h 36"/>
                <a:gd name="T6" fmla="*/ 1 w 15"/>
                <a:gd name="T7" fmla="*/ 11 h 36"/>
                <a:gd name="T8" fmla="*/ 0 w 15"/>
                <a:gd name="T9" fmla="*/ 1 h 36"/>
                <a:gd name="T10" fmla="*/ 9 w 15"/>
                <a:gd name="T11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36">
                  <a:moveTo>
                    <a:pt x="9" y="0"/>
                  </a:moveTo>
                  <a:cubicBezTo>
                    <a:pt x="15" y="16"/>
                    <a:pt x="11" y="20"/>
                    <a:pt x="7" y="36"/>
                  </a:cubicBezTo>
                  <a:cubicBezTo>
                    <a:pt x="1" y="36"/>
                    <a:pt x="1" y="36"/>
                    <a:pt x="1" y="36"/>
                  </a:cubicBezTo>
                  <a:cubicBezTo>
                    <a:pt x="1" y="11"/>
                    <a:pt x="1" y="11"/>
                    <a:pt x="1" y="11"/>
                  </a:cubicBezTo>
                  <a:cubicBezTo>
                    <a:pt x="0" y="1"/>
                    <a:pt x="0" y="1"/>
                    <a:pt x="0" y="1"/>
                  </a:cubicBezTo>
                  <a:lnTo>
                    <a:pt x="9" y="0"/>
                  </a:lnTo>
                  <a:close/>
                </a:path>
              </a:pathLst>
            </a:custGeom>
            <a:solidFill>
              <a:srgbClr val="CAC0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5" name="Freeform 113">
              <a:extLst>
                <a:ext uri="{FF2B5EF4-FFF2-40B4-BE49-F238E27FC236}">
                  <a16:creationId xmlns:a16="http://schemas.microsoft.com/office/drawing/2014/main" id="{B020CC1C-8932-453D-B93F-8FC1A10E47D9}"/>
                </a:ext>
              </a:extLst>
            </p:cNvPr>
            <p:cNvSpPr>
              <a:spLocks/>
            </p:cNvSpPr>
            <p:nvPr/>
          </p:nvSpPr>
          <p:spPr bwMode="auto">
            <a:xfrm>
              <a:off x="2365772" y="2006830"/>
              <a:ext cx="144751" cy="147013"/>
            </a:xfrm>
            <a:custGeom>
              <a:avLst/>
              <a:gdLst>
                <a:gd name="T0" fmla="*/ 9 w 37"/>
                <a:gd name="T1" fmla="*/ 21 h 38"/>
                <a:gd name="T2" fmla="*/ 15 w 37"/>
                <a:gd name="T3" fmla="*/ 25 h 38"/>
                <a:gd name="T4" fmla="*/ 15 w 37"/>
                <a:gd name="T5" fmla="*/ 29 h 38"/>
                <a:gd name="T6" fmla="*/ 27 w 37"/>
                <a:gd name="T7" fmla="*/ 37 h 38"/>
                <a:gd name="T8" fmla="*/ 36 w 37"/>
                <a:gd name="T9" fmla="*/ 28 h 38"/>
                <a:gd name="T10" fmla="*/ 35 w 37"/>
                <a:gd name="T11" fmla="*/ 13 h 38"/>
                <a:gd name="T12" fmla="*/ 21 w 37"/>
                <a:gd name="T13" fmla="*/ 7 h 38"/>
                <a:gd name="T14" fmla="*/ 6 w 37"/>
                <a:gd name="T15" fmla="*/ 1 h 38"/>
                <a:gd name="T16" fmla="*/ 0 w 37"/>
                <a:gd name="T17" fmla="*/ 5 h 38"/>
                <a:gd name="T18" fmla="*/ 9 w 37"/>
                <a:gd name="T19" fmla="*/ 2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7" h="38">
                  <a:moveTo>
                    <a:pt x="9" y="21"/>
                  </a:moveTo>
                  <a:cubicBezTo>
                    <a:pt x="10" y="23"/>
                    <a:pt x="12" y="23"/>
                    <a:pt x="15" y="25"/>
                  </a:cubicBezTo>
                  <a:cubicBezTo>
                    <a:pt x="15" y="29"/>
                    <a:pt x="15" y="29"/>
                    <a:pt x="15" y="29"/>
                  </a:cubicBezTo>
                  <a:cubicBezTo>
                    <a:pt x="19" y="35"/>
                    <a:pt x="23" y="38"/>
                    <a:pt x="27" y="37"/>
                  </a:cubicBezTo>
                  <a:cubicBezTo>
                    <a:pt x="34" y="35"/>
                    <a:pt x="36" y="33"/>
                    <a:pt x="36" y="28"/>
                  </a:cubicBezTo>
                  <a:cubicBezTo>
                    <a:pt x="36" y="21"/>
                    <a:pt x="37" y="19"/>
                    <a:pt x="35" y="13"/>
                  </a:cubicBezTo>
                  <a:cubicBezTo>
                    <a:pt x="28" y="9"/>
                    <a:pt x="25" y="8"/>
                    <a:pt x="21" y="7"/>
                  </a:cubicBezTo>
                  <a:cubicBezTo>
                    <a:pt x="17" y="5"/>
                    <a:pt x="11" y="2"/>
                    <a:pt x="6" y="1"/>
                  </a:cubicBezTo>
                  <a:cubicBezTo>
                    <a:pt x="2" y="0"/>
                    <a:pt x="1" y="3"/>
                    <a:pt x="0" y="5"/>
                  </a:cubicBezTo>
                  <a:cubicBezTo>
                    <a:pt x="0" y="10"/>
                    <a:pt x="4" y="17"/>
                    <a:pt x="9" y="21"/>
                  </a:cubicBezTo>
                  <a:close/>
                </a:path>
              </a:pathLst>
            </a:custGeom>
            <a:solidFill>
              <a:srgbClr val="1112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6" name="Freeform 114">
              <a:extLst>
                <a:ext uri="{FF2B5EF4-FFF2-40B4-BE49-F238E27FC236}">
                  <a16:creationId xmlns:a16="http://schemas.microsoft.com/office/drawing/2014/main" id="{71AE0B14-A53E-483E-8847-2AAAEB42E71B}"/>
                </a:ext>
              </a:extLst>
            </p:cNvPr>
            <p:cNvSpPr>
              <a:spLocks/>
            </p:cNvSpPr>
            <p:nvPr/>
          </p:nvSpPr>
          <p:spPr bwMode="auto">
            <a:xfrm>
              <a:off x="2365772" y="2009093"/>
              <a:ext cx="140227" cy="144751"/>
            </a:xfrm>
            <a:custGeom>
              <a:avLst/>
              <a:gdLst>
                <a:gd name="T0" fmla="*/ 9 w 36"/>
                <a:gd name="T1" fmla="*/ 20 h 37"/>
                <a:gd name="T2" fmla="*/ 15 w 36"/>
                <a:gd name="T3" fmla="*/ 24 h 37"/>
                <a:gd name="T4" fmla="*/ 15 w 36"/>
                <a:gd name="T5" fmla="*/ 28 h 37"/>
                <a:gd name="T6" fmla="*/ 27 w 36"/>
                <a:gd name="T7" fmla="*/ 36 h 37"/>
                <a:gd name="T8" fmla="*/ 36 w 36"/>
                <a:gd name="T9" fmla="*/ 27 h 37"/>
                <a:gd name="T10" fmla="*/ 36 w 36"/>
                <a:gd name="T11" fmla="*/ 18 h 37"/>
                <a:gd name="T12" fmla="*/ 12 w 36"/>
                <a:gd name="T13" fmla="*/ 14 h 37"/>
                <a:gd name="T14" fmla="*/ 2 w 36"/>
                <a:gd name="T15" fmla="*/ 0 h 37"/>
                <a:gd name="T16" fmla="*/ 0 w 36"/>
                <a:gd name="T17" fmla="*/ 4 h 37"/>
                <a:gd name="T18" fmla="*/ 9 w 36"/>
                <a:gd name="T19" fmla="*/ 2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6" h="37">
                  <a:moveTo>
                    <a:pt x="9" y="20"/>
                  </a:moveTo>
                  <a:cubicBezTo>
                    <a:pt x="10" y="22"/>
                    <a:pt x="12" y="22"/>
                    <a:pt x="15" y="24"/>
                  </a:cubicBezTo>
                  <a:cubicBezTo>
                    <a:pt x="15" y="28"/>
                    <a:pt x="15" y="28"/>
                    <a:pt x="15" y="28"/>
                  </a:cubicBezTo>
                  <a:cubicBezTo>
                    <a:pt x="19" y="34"/>
                    <a:pt x="23" y="37"/>
                    <a:pt x="27" y="36"/>
                  </a:cubicBezTo>
                  <a:cubicBezTo>
                    <a:pt x="34" y="34"/>
                    <a:pt x="36" y="32"/>
                    <a:pt x="36" y="27"/>
                  </a:cubicBezTo>
                  <a:cubicBezTo>
                    <a:pt x="36" y="23"/>
                    <a:pt x="36" y="21"/>
                    <a:pt x="36" y="18"/>
                  </a:cubicBezTo>
                  <a:cubicBezTo>
                    <a:pt x="28" y="23"/>
                    <a:pt x="20" y="22"/>
                    <a:pt x="12" y="14"/>
                  </a:cubicBezTo>
                  <a:cubicBezTo>
                    <a:pt x="10" y="12"/>
                    <a:pt x="3" y="5"/>
                    <a:pt x="2" y="0"/>
                  </a:cubicBezTo>
                  <a:cubicBezTo>
                    <a:pt x="1" y="1"/>
                    <a:pt x="0" y="3"/>
                    <a:pt x="0" y="4"/>
                  </a:cubicBezTo>
                  <a:cubicBezTo>
                    <a:pt x="0" y="9"/>
                    <a:pt x="4" y="16"/>
                    <a:pt x="9" y="2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7" name="Freeform 115">
              <a:extLst>
                <a:ext uri="{FF2B5EF4-FFF2-40B4-BE49-F238E27FC236}">
                  <a16:creationId xmlns:a16="http://schemas.microsoft.com/office/drawing/2014/main" id="{74758D1A-2FEF-4774-BA6A-4E70FC897CFC}"/>
                </a:ext>
              </a:extLst>
            </p:cNvPr>
            <p:cNvSpPr>
              <a:spLocks/>
            </p:cNvSpPr>
            <p:nvPr/>
          </p:nvSpPr>
          <p:spPr bwMode="auto">
            <a:xfrm>
              <a:off x="2153169" y="2101823"/>
              <a:ext cx="201295" cy="122134"/>
            </a:xfrm>
            <a:custGeom>
              <a:avLst/>
              <a:gdLst>
                <a:gd name="T0" fmla="*/ 44 w 52"/>
                <a:gd name="T1" fmla="*/ 10 h 31"/>
                <a:gd name="T2" fmla="*/ 31 w 52"/>
                <a:gd name="T3" fmla="*/ 3 h 31"/>
                <a:gd name="T4" fmla="*/ 7 w 52"/>
                <a:gd name="T5" fmla="*/ 1 h 31"/>
                <a:gd name="T6" fmla="*/ 4 w 52"/>
                <a:gd name="T7" fmla="*/ 1 h 31"/>
                <a:gd name="T8" fmla="*/ 3 w 52"/>
                <a:gd name="T9" fmla="*/ 9 h 31"/>
                <a:gd name="T10" fmla="*/ 12 w 52"/>
                <a:gd name="T11" fmla="*/ 17 h 31"/>
                <a:gd name="T12" fmla="*/ 23 w 52"/>
                <a:gd name="T13" fmla="*/ 23 h 31"/>
                <a:gd name="T14" fmla="*/ 31 w 52"/>
                <a:gd name="T15" fmla="*/ 25 h 31"/>
                <a:gd name="T16" fmla="*/ 31 w 52"/>
                <a:gd name="T17" fmla="*/ 28 h 31"/>
                <a:gd name="T18" fmla="*/ 37 w 52"/>
                <a:gd name="T19" fmla="*/ 31 h 31"/>
                <a:gd name="T20" fmla="*/ 50 w 52"/>
                <a:gd name="T21" fmla="*/ 25 h 31"/>
                <a:gd name="T22" fmla="*/ 49 w 52"/>
                <a:gd name="T23" fmla="*/ 11 h 31"/>
                <a:gd name="T24" fmla="*/ 44 w 52"/>
                <a:gd name="T25" fmla="*/ 1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2" h="31">
                  <a:moveTo>
                    <a:pt x="44" y="10"/>
                  </a:moveTo>
                  <a:cubicBezTo>
                    <a:pt x="42" y="9"/>
                    <a:pt x="38" y="2"/>
                    <a:pt x="31" y="3"/>
                  </a:cubicBezTo>
                  <a:cubicBezTo>
                    <a:pt x="23" y="5"/>
                    <a:pt x="14" y="1"/>
                    <a:pt x="7" y="1"/>
                  </a:cubicBezTo>
                  <a:cubicBezTo>
                    <a:pt x="6" y="1"/>
                    <a:pt x="4" y="0"/>
                    <a:pt x="4" y="1"/>
                  </a:cubicBezTo>
                  <a:cubicBezTo>
                    <a:pt x="0" y="3"/>
                    <a:pt x="0" y="6"/>
                    <a:pt x="3" y="9"/>
                  </a:cubicBezTo>
                  <a:cubicBezTo>
                    <a:pt x="5" y="12"/>
                    <a:pt x="9" y="15"/>
                    <a:pt x="12" y="17"/>
                  </a:cubicBezTo>
                  <a:cubicBezTo>
                    <a:pt x="16" y="19"/>
                    <a:pt x="18" y="21"/>
                    <a:pt x="23" y="23"/>
                  </a:cubicBezTo>
                  <a:cubicBezTo>
                    <a:pt x="26" y="24"/>
                    <a:pt x="28" y="24"/>
                    <a:pt x="31" y="25"/>
                  </a:cubicBezTo>
                  <a:cubicBezTo>
                    <a:pt x="31" y="28"/>
                    <a:pt x="31" y="28"/>
                    <a:pt x="31" y="28"/>
                  </a:cubicBezTo>
                  <a:cubicBezTo>
                    <a:pt x="33" y="30"/>
                    <a:pt x="36" y="31"/>
                    <a:pt x="37" y="31"/>
                  </a:cubicBezTo>
                  <a:cubicBezTo>
                    <a:pt x="42" y="31"/>
                    <a:pt x="46" y="29"/>
                    <a:pt x="50" y="25"/>
                  </a:cubicBezTo>
                  <a:cubicBezTo>
                    <a:pt x="50" y="21"/>
                    <a:pt x="52" y="17"/>
                    <a:pt x="49" y="11"/>
                  </a:cubicBezTo>
                  <a:lnTo>
                    <a:pt x="44" y="10"/>
                  </a:lnTo>
                  <a:close/>
                </a:path>
              </a:pathLst>
            </a:custGeom>
            <a:solidFill>
              <a:srgbClr val="1112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8" name="Freeform 116">
              <a:extLst>
                <a:ext uri="{FF2B5EF4-FFF2-40B4-BE49-F238E27FC236}">
                  <a16:creationId xmlns:a16="http://schemas.microsoft.com/office/drawing/2014/main" id="{E4CA3281-4388-474C-9919-EF3052B5A697}"/>
                </a:ext>
              </a:extLst>
            </p:cNvPr>
            <p:cNvSpPr>
              <a:spLocks/>
            </p:cNvSpPr>
            <p:nvPr/>
          </p:nvSpPr>
          <p:spPr bwMode="auto">
            <a:xfrm>
              <a:off x="2153169" y="2115394"/>
              <a:ext cx="196771" cy="108563"/>
            </a:xfrm>
            <a:custGeom>
              <a:avLst/>
              <a:gdLst>
                <a:gd name="T0" fmla="*/ 2 w 51"/>
                <a:gd name="T1" fmla="*/ 0 h 28"/>
                <a:gd name="T2" fmla="*/ 3 w 51"/>
                <a:gd name="T3" fmla="*/ 6 h 28"/>
                <a:gd name="T4" fmla="*/ 12 w 51"/>
                <a:gd name="T5" fmla="*/ 14 h 28"/>
                <a:gd name="T6" fmla="*/ 23 w 51"/>
                <a:gd name="T7" fmla="*/ 20 h 28"/>
                <a:gd name="T8" fmla="*/ 31 w 51"/>
                <a:gd name="T9" fmla="*/ 22 h 28"/>
                <a:gd name="T10" fmla="*/ 31 w 51"/>
                <a:gd name="T11" fmla="*/ 25 h 28"/>
                <a:gd name="T12" fmla="*/ 37 w 51"/>
                <a:gd name="T13" fmla="*/ 28 h 28"/>
                <a:gd name="T14" fmla="*/ 50 w 51"/>
                <a:gd name="T15" fmla="*/ 22 h 28"/>
                <a:gd name="T16" fmla="*/ 50 w 51"/>
                <a:gd name="T17" fmla="*/ 12 h 28"/>
                <a:gd name="T18" fmla="*/ 33 w 51"/>
                <a:gd name="T19" fmla="*/ 14 h 28"/>
                <a:gd name="T20" fmla="*/ 10 w 51"/>
                <a:gd name="T21" fmla="*/ 6 h 28"/>
                <a:gd name="T22" fmla="*/ 2 w 51"/>
                <a:gd name="T23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1" h="28">
                  <a:moveTo>
                    <a:pt x="2" y="0"/>
                  </a:moveTo>
                  <a:cubicBezTo>
                    <a:pt x="0" y="2"/>
                    <a:pt x="1" y="4"/>
                    <a:pt x="3" y="6"/>
                  </a:cubicBezTo>
                  <a:cubicBezTo>
                    <a:pt x="5" y="9"/>
                    <a:pt x="9" y="12"/>
                    <a:pt x="12" y="14"/>
                  </a:cubicBezTo>
                  <a:cubicBezTo>
                    <a:pt x="16" y="16"/>
                    <a:pt x="18" y="18"/>
                    <a:pt x="23" y="20"/>
                  </a:cubicBezTo>
                  <a:cubicBezTo>
                    <a:pt x="26" y="21"/>
                    <a:pt x="28" y="21"/>
                    <a:pt x="31" y="22"/>
                  </a:cubicBezTo>
                  <a:cubicBezTo>
                    <a:pt x="31" y="25"/>
                    <a:pt x="31" y="25"/>
                    <a:pt x="31" y="25"/>
                  </a:cubicBezTo>
                  <a:cubicBezTo>
                    <a:pt x="33" y="27"/>
                    <a:pt x="36" y="28"/>
                    <a:pt x="37" y="28"/>
                  </a:cubicBezTo>
                  <a:cubicBezTo>
                    <a:pt x="42" y="28"/>
                    <a:pt x="46" y="26"/>
                    <a:pt x="50" y="22"/>
                  </a:cubicBezTo>
                  <a:cubicBezTo>
                    <a:pt x="50" y="19"/>
                    <a:pt x="51" y="16"/>
                    <a:pt x="50" y="12"/>
                  </a:cubicBezTo>
                  <a:cubicBezTo>
                    <a:pt x="42" y="18"/>
                    <a:pt x="36" y="14"/>
                    <a:pt x="33" y="14"/>
                  </a:cubicBezTo>
                  <a:cubicBezTo>
                    <a:pt x="28" y="13"/>
                    <a:pt x="21" y="14"/>
                    <a:pt x="10" y="6"/>
                  </a:cubicBezTo>
                  <a:cubicBezTo>
                    <a:pt x="7" y="4"/>
                    <a:pt x="4" y="2"/>
                    <a:pt x="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9" name="Freeform 117">
              <a:extLst>
                <a:ext uri="{FF2B5EF4-FFF2-40B4-BE49-F238E27FC236}">
                  <a16:creationId xmlns:a16="http://schemas.microsoft.com/office/drawing/2014/main" id="{7AFC626D-8A88-4ABB-B862-DFDC5004097E}"/>
                </a:ext>
              </a:extLst>
            </p:cNvPr>
            <p:cNvSpPr>
              <a:spLocks/>
            </p:cNvSpPr>
            <p:nvPr/>
          </p:nvSpPr>
          <p:spPr bwMode="auto">
            <a:xfrm>
              <a:off x="2164479" y="2101823"/>
              <a:ext cx="90469" cy="47497"/>
            </a:xfrm>
            <a:custGeom>
              <a:avLst/>
              <a:gdLst>
                <a:gd name="T0" fmla="*/ 23 w 23"/>
                <a:gd name="T1" fmla="*/ 12 h 12"/>
                <a:gd name="T2" fmla="*/ 22 w 23"/>
                <a:gd name="T3" fmla="*/ 5 h 12"/>
                <a:gd name="T4" fmla="*/ 8 w 23"/>
                <a:gd name="T5" fmla="*/ 2 h 12"/>
                <a:gd name="T6" fmla="*/ 2 w 23"/>
                <a:gd name="T7" fmla="*/ 3 h 12"/>
                <a:gd name="T8" fmla="*/ 23 w 23"/>
                <a:gd name="T9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12">
                  <a:moveTo>
                    <a:pt x="23" y="12"/>
                  </a:moveTo>
                  <a:cubicBezTo>
                    <a:pt x="21" y="8"/>
                    <a:pt x="21" y="6"/>
                    <a:pt x="22" y="5"/>
                  </a:cubicBezTo>
                  <a:cubicBezTo>
                    <a:pt x="8" y="2"/>
                    <a:pt x="8" y="2"/>
                    <a:pt x="8" y="2"/>
                  </a:cubicBezTo>
                  <a:cubicBezTo>
                    <a:pt x="1" y="0"/>
                    <a:pt x="0" y="2"/>
                    <a:pt x="2" y="3"/>
                  </a:cubicBezTo>
                  <a:cubicBezTo>
                    <a:pt x="8" y="9"/>
                    <a:pt x="16" y="10"/>
                    <a:pt x="23" y="12"/>
                  </a:cubicBezTo>
                  <a:close/>
                </a:path>
              </a:pathLst>
            </a:custGeom>
            <a:solidFill>
              <a:srgbClr val="2023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0" name="Freeform 118">
              <a:extLst>
                <a:ext uri="{FF2B5EF4-FFF2-40B4-BE49-F238E27FC236}">
                  <a16:creationId xmlns:a16="http://schemas.microsoft.com/office/drawing/2014/main" id="{24D0BABD-9649-4EC5-AA39-ECC54055650D}"/>
                </a:ext>
              </a:extLst>
            </p:cNvPr>
            <p:cNvSpPr>
              <a:spLocks/>
            </p:cNvSpPr>
            <p:nvPr/>
          </p:nvSpPr>
          <p:spPr bwMode="auto">
            <a:xfrm>
              <a:off x="2316014" y="1326050"/>
              <a:ext cx="194509" cy="768989"/>
            </a:xfrm>
            <a:custGeom>
              <a:avLst/>
              <a:gdLst>
                <a:gd name="T0" fmla="*/ 0 w 50"/>
                <a:gd name="T1" fmla="*/ 20 h 198"/>
                <a:gd name="T2" fmla="*/ 12 w 50"/>
                <a:gd name="T3" fmla="*/ 112 h 198"/>
                <a:gd name="T4" fmla="*/ 28 w 50"/>
                <a:gd name="T5" fmla="*/ 187 h 198"/>
                <a:gd name="T6" fmla="*/ 35 w 50"/>
                <a:gd name="T7" fmla="*/ 195 h 198"/>
                <a:gd name="T8" fmla="*/ 50 w 50"/>
                <a:gd name="T9" fmla="*/ 194 h 198"/>
                <a:gd name="T10" fmla="*/ 49 w 50"/>
                <a:gd name="T11" fmla="*/ 135 h 198"/>
                <a:gd name="T12" fmla="*/ 39 w 50"/>
                <a:gd name="T13" fmla="*/ 101 h 198"/>
                <a:gd name="T14" fmla="*/ 39 w 50"/>
                <a:gd name="T15" fmla="*/ 36 h 198"/>
                <a:gd name="T16" fmla="*/ 35 w 50"/>
                <a:gd name="T17" fmla="*/ 0 h 198"/>
                <a:gd name="T18" fmla="*/ 0 w 50"/>
                <a:gd name="T19" fmla="*/ 2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0" h="198">
                  <a:moveTo>
                    <a:pt x="0" y="20"/>
                  </a:moveTo>
                  <a:cubicBezTo>
                    <a:pt x="2" y="37"/>
                    <a:pt x="6" y="98"/>
                    <a:pt x="12" y="112"/>
                  </a:cubicBezTo>
                  <a:cubicBezTo>
                    <a:pt x="20" y="133"/>
                    <a:pt x="23" y="164"/>
                    <a:pt x="28" y="187"/>
                  </a:cubicBezTo>
                  <a:cubicBezTo>
                    <a:pt x="28" y="190"/>
                    <a:pt x="31" y="193"/>
                    <a:pt x="35" y="195"/>
                  </a:cubicBezTo>
                  <a:cubicBezTo>
                    <a:pt x="40" y="198"/>
                    <a:pt x="48" y="198"/>
                    <a:pt x="50" y="194"/>
                  </a:cubicBezTo>
                  <a:cubicBezTo>
                    <a:pt x="49" y="173"/>
                    <a:pt x="49" y="147"/>
                    <a:pt x="49" y="135"/>
                  </a:cubicBezTo>
                  <a:cubicBezTo>
                    <a:pt x="48" y="122"/>
                    <a:pt x="45" y="109"/>
                    <a:pt x="39" y="101"/>
                  </a:cubicBezTo>
                  <a:cubicBezTo>
                    <a:pt x="39" y="92"/>
                    <a:pt x="39" y="53"/>
                    <a:pt x="39" y="36"/>
                  </a:cubicBezTo>
                  <a:cubicBezTo>
                    <a:pt x="39" y="20"/>
                    <a:pt x="39" y="10"/>
                    <a:pt x="35" y="0"/>
                  </a:cubicBezTo>
                  <a:lnTo>
                    <a:pt x="0" y="20"/>
                  </a:lnTo>
                  <a:close/>
                </a:path>
              </a:pathLst>
            </a:custGeom>
            <a:solidFill>
              <a:srgbClr val="323A4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1" name="Freeform 119">
              <a:extLst>
                <a:ext uri="{FF2B5EF4-FFF2-40B4-BE49-F238E27FC236}">
                  <a16:creationId xmlns:a16="http://schemas.microsoft.com/office/drawing/2014/main" id="{BA489AF5-EA37-4A72-9165-4ECD5EF34A4D}"/>
                </a:ext>
              </a:extLst>
            </p:cNvPr>
            <p:cNvSpPr>
              <a:spLocks/>
            </p:cNvSpPr>
            <p:nvPr/>
          </p:nvSpPr>
          <p:spPr bwMode="auto">
            <a:xfrm>
              <a:off x="2316014" y="1350928"/>
              <a:ext cx="147013" cy="737325"/>
            </a:xfrm>
            <a:custGeom>
              <a:avLst/>
              <a:gdLst>
                <a:gd name="T0" fmla="*/ 0 w 38"/>
                <a:gd name="T1" fmla="*/ 21 h 190"/>
                <a:gd name="T2" fmla="*/ 12 w 38"/>
                <a:gd name="T3" fmla="*/ 106 h 190"/>
                <a:gd name="T4" fmla="*/ 28 w 38"/>
                <a:gd name="T5" fmla="*/ 181 h 190"/>
                <a:gd name="T6" fmla="*/ 35 w 38"/>
                <a:gd name="T7" fmla="*/ 189 h 190"/>
                <a:gd name="T8" fmla="*/ 38 w 38"/>
                <a:gd name="T9" fmla="*/ 190 h 190"/>
                <a:gd name="T10" fmla="*/ 29 w 38"/>
                <a:gd name="T11" fmla="*/ 115 h 190"/>
                <a:gd name="T12" fmla="*/ 23 w 38"/>
                <a:gd name="T13" fmla="*/ 100 h 190"/>
                <a:gd name="T14" fmla="*/ 29 w 38"/>
                <a:gd name="T15" fmla="*/ 10 h 190"/>
                <a:gd name="T16" fmla="*/ 38 w 38"/>
                <a:gd name="T17" fmla="*/ 14 h 190"/>
                <a:gd name="T18" fmla="*/ 35 w 38"/>
                <a:gd name="T19" fmla="*/ 0 h 190"/>
                <a:gd name="T20" fmla="*/ 0 w 38"/>
                <a:gd name="T21" fmla="*/ 21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8" h="190">
                  <a:moveTo>
                    <a:pt x="0" y="21"/>
                  </a:moveTo>
                  <a:cubicBezTo>
                    <a:pt x="2" y="37"/>
                    <a:pt x="9" y="91"/>
                    <a:pt x="12" y="106"/>
                  </a:cubicBezTo>
                  <a:cubicBezTo>
                    <a:pt x="16" y="130"/>
                    <a:pt x="23" y="158"/>
                    <a:pt x="28" y="181"/>
                  </a:cubicBezTo>
                  <a:cubicBezTo>
                    <a:pt x="28" y="184"/>
                    <a:pt x="31" y="187"/>
                    <a:pt x="35" y="189"/>
                  </a:cubicBezTo>
                  <a:cubicBezTo>
                    <a:pt x="36" y="190"/>
                    <a:pt x="37" y="190"/>
                    <a:pt x="38" y="190"/>
                  </a:cubicBezTo>
                  <a:cubicBezTo>
                    <a:pt x="36" y="174"/>
                    <a:pt x="34" y="134"/>
                    <a:pt x="29" y="115"/>
                  </a:cubicBezTo>
                  <a:cubicBezTo>
                    <a:pt x="27" y="107"/>
                    <a:pt x="28" y="105"/>
                    <a:pt x="23" y="100"/>
                  </a:cubicBezTo>
                  <a:cubicBezTo>
                    <a:pt x="22" y="70"/>
                    <a:pt x="22" y="39"/>
                    <a:pt x="29" y="10"/>
                  </a:cubicBezTo>
                  <a:cubicBezTo>
                    <a:pt x="38" y="14"/>
                    <a:pt x="38" y="14"/>
                    <a:pt x="38" y="14"/>
                  </a:cubicBezTo>
                  <a:cubicBezTo>
                    <a:pt x="38" y="9"/>
                    <a:pt x="37" y="5"/>
                    <a:pt x="35" y="0"/>
                  </a:cubicBezTo>
                  <a:lnTo>
                    <a:pt x="0" y="21"/>
                  </a:lnTo>
                  <a:close/>
                </a:path>
              </a:pathLst>
            </a:custGeom>
            <a:solidFill>
              <a:srgbClr val="2B31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2" name="Freeform 120">
              <a:extLst>
                <a:ext uri="{FF2B5EF4-FFF2-40B4-BE49-F238E27FC236}">
                  <a16:creationId xmlns:a16="http://schemas.microsoft.com/office/drawing/2014/main" id="{7192712A-50DB-479F-B9F0-7700AE4A45E0}"/>
                </a:ext>
              </a:extLst>
            </p:cNvPr>
            <p:cNvSpPr>
              <a:spLocks/>
            </p:cNvSpPr>
            <p:nvPr/>
          </p:nvSpPr>
          <p:spPr bwMode="auto">
            <a:xfrm>
              <a:off x="2180310" y="1307956"/>
              <a:ext cx="205818" cy="877552"/>
            </a:xfrm>
            <a:custGeom>
              <a:avLst/>
              <a:gdLst>
                <a:gd name="T0" fmla="*/ 5 w 53"/>
                <a:gd name="T1" fmla="*/ 26 h 226"/>
                <a:gd name="T2" fmla="*/ 1 w 53"/>
                <a:gd name="T3" fmla="*/ 45 h 226"/>
                <a:gd name="T4" fmla="*/ 13 w 53"/>
                <a:gd name="T5" fmla="*/ 129 h 226"/>
                <a:gd name="T6" fmla="*/ 19 w 53"/>
                <a:gd name="T7" fmla="*/ 213 h 226"/>
                <a:gd name="T8" fmla="*/ 44 w 53"/>
                <a:gd name="T9" fmla="*/ 219 h 226"/>
                <a:gd name="T10" fmla="*/ 47 w 53"/>
                <a:gd name="T11" fmla="*/ 156 h 226"/>
                <a:gd name="T12" fmla="*/ 42 w 53"/>
                <a:gd name="T13" fmla="*/ 132 h 226"/>
                <a:gd name="T14" fmla="*/ 44 w 53"/>
                <a:gd name="T15" fmla="*/ 64 h 226"/>
                <a:gd name="T16" fmla="*/ 45 w 53"/>
                <a:gd name="T17" fmla="*/ 5 h 226"/>
                <a:gd name="T18" fmla="*/ 11 w 53"/>
                <a:gd name="T19" fmla="*/ 0 h 226"/>
                <a:gd name="T20" fmla="*/ 5 w 53"/>
                <a:gd name="T21" fmla="*/ 26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3" h="226">
                  <a:moveTo>
                    <a:pt x="5" y="26"/>
                  </a:moveTo>
                  <a:cubicBezTo>
                    <a:pt x="3" y="31"/>
                    <a:pt x="1" y="39"/>
                    <a:pt x="1" y="45"/>
                  </a:cubicBezTo>
                  <a:cubicBezTo>
                    <a:pt x="0" y="74"/>
                    <a:pt x="10" y="111"/>
                    <a:pt x="13" y="129"/>
                  </a:cubicBezTo>
                  <a:cubicBezTo>
                    <a:pt x="17" y="153"/>
                    <a:pt x="17" y="188"/>
                    <a:pt x="19" y="213"/>
                  </a:cubicBezTo>
                  <a:cubicBezTo>
                    <a:pt x="20" y="220"/>
                    <a:pt x="38" y="226"/>
                    <a:pt x="44" y="219"/>
                  </a:cubicBezTo>
                  <a:cubicBezTo>
                    <a:pt x="46" y="198"/>
                    <a:pt x="48" y="167"/>
                    <a:pt x="47" y="156"/>
                  </a:cubicBezTo>
                  <a:cubicBezTo>
                    <a:pt x="46" y="146"/>
                    <a:pt x="46" y="140"/>
                    <a:pt x="42" y="132"/>
                  </a:cubicBezTo>
                  <a:cubicBezTo>
                    <a:pt x="43" y="123"/>
                    <a:pt x="43" y="81"/>
                    <a:pt x="44" y="64"/>
                  </a:cubicBezTo>
                  <a:cubicBezTo>
                    <a:pt x="45" y="49"/>
                    <a:pt x="53" y="23"/>
                    <a:pt x="45" y="5"/>
                  </a:cubicBezTo>
                  <a:cubicBezTo>
                    <a:pt x="11" y="0"/>
                    <a:pt x="11" y="0"/>
                    <a:pt x="11" y="0"/>
                  </a:cubicBezTo>
                  <a:lnTo>
                    <a:pt x="5" y="26"/>
                  </a:lnTo>
                  <a:close/>
                </a:path>
              </a:pathLst>
            </a:custGeom>
            <a:solidFill>
              <a:srgbClr val="3A43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3" name="Freeform 121">
              <a:extLst>
                <a:ext uri="{FF2B5EF4-FFF2-40B4-BE49-F238E27FC236}">
                  <a16:creationId xmlns:a16="http://schemas.microsoft.com/office/drawing/2014/main" id="{2AA0E2F4-DB29-4EAA-837D-3E7564DBC75D}"/>
                </a:ext>
              </a:extLst>
            </p:cNvPr>
            <p:cNvSpPr>
              <a:spLocks/>
            </p:cNvSpPr>
            <p:nvPr/>
          </p:nvSpPr>
          <p:spPr bwMode="auto">
            <a:xfrm>
              <a:off x="2175787" y="1459491"/>
              <a:ext cx="119873" cy="705661"/>
            </a:xfrm>
            <a:custGeom>
              <a:avLst/>
              <a:gdLst>
                <a:gd name="T0" fmla="*/ 6 w 31"/>
                <a:gd name="T1" fmla="*/ 0 h 182"/>
                <a:gd name="T2" fmla="*/ 14 w 31"/>
                <a:gd name="T3" fmla="*/ 90 h 182"/>
                <a:gd name="T4" fmla="*/ 20 w 31"/>
                <a:gd name="T5" fmla="*/ 174 h 182"/>
                <a:gd name="T6" fmla="*/ 31 w 31"/>
                <a:gd name="T7" fmla="*/ 182 h 182"/>
                <a:gd name="T8" fmla="*/ 30 w 31"/>
                <a:gd name="T9" fmla="*/ 115 h 182"/>
                <a:gd name="T10" fmla="*/ 26 w 31"/>
                <a:gd name="T11" fmla="*/ 95 h 182"/>
                <a:gd name="T12" fmla="*/ 22 w 31"/>
                <a:gd name="T13" fmla="*/ 5 h 182"/>
                <a:gd name="T14" fmla="*/ 18 w 31"/>
                <a:gd name="T15" fmla="*/ 6 h 182"/>
                <a:gd name="T16" fmla="*/ 6 w 31"/>
                <a:gd name="T17" fmla="*/ 0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1" h="182">
                  <a:moveTo>
                    <a:pt x="6" y="0"/>
                  </a:moveTo>
                  <a:cubicBezTo>
                    <a:pt x="0" y="30"/>
                    <a:pt x="10" y="68"/>
                    <a:pt x="14" y="90"/>
                  </a:cubicBezTo>
                  <a:cubicBezTo>
                    <a:pt x="18" y="114"/>
                    <a:pt x="18" y="149"/>
                    <a:pt x="20" y="174"/>
                  </a:cubicBezTo>
                  <a:cubicBezTo>
                    <a:pt x="20" y="177"/>
                    <a:pt x="25" y="181"/>
                    <a:pt x="31" y="182"/>
                  </a:cubicBezTo>
                  <a:cubicBezTo>
                    <a:pt x="31" y="161"/>
                    <a:pt x="31" y="131"/>
                    <a:pt x="30" y="115"/>
                  </a:cubicBezTo>
                  <a:cubicBezTo>
                    <a:pt x="30" y="97"/>
                    <a:pt x="28" y="103"/>
                    <a:pt x="26" y="95"/>
                  </a:cubicBezTo>
                  <a:cubicBezTo>
                    <a:pt x="25" y="70"/>
                    <a:pt x="23" y="32"/>
                    <a:pt x="22" y="5"/>
                  </a:cubicBezTo>
                  <a:cubicBezTo>
                    <a:pt x="18" y="6"/>
                    <a:pt x="18" y="6"/>
                    <a:pt x="18" y="6"/>
                  </a:cubicBezTo>
                  <a:lnTo>
                    <a:pt x="6" y="0"/>
                  </a:lnTo>
                  <a:close/>
                </a:path>
              </a:pathLst>
            </a:custGeom>
            <a:solidFill>
              <a:srgbClr val="323A4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4" name="Freeform 122">
              <a:extLst>
                <a:ext uri="{FF2B5EF4-FFF2-40B4-BE49-F238E27FC236}">
                  <a16:creationId xmlns:a16="http://schemas.microsoft.com/office/drawing/2014/main" id="{AEE9DE7E-F4B6-4F60-8201-63F93B05F003}"/>
                </a:ext>
              </a:extLst>
            </p:cNvPr>
            <p:cNvSpPr>
              <a:spLocks/>
            </p:cNvSpPr>
            <p:nvPr/>
          </p:nvSpPr>
          <p:spPr bwMode="auto">
            <a:xfrm>
              <a:off x="2184833" y="1434613"/>
              <a:ext cx="27141" cy="97255"/>
            </a:xfrm>
            <a:custGeom>
              <a:avLst/>
              <a:gdLst>
                <a:gd name="T0" fmla="*/ 6 w 7"/>
                <a:gd name="T1" fmla="*/ 0 h 25"/>
                <a:gd name="T2" fmla="*/ 7 w 7"/>
                <a:gd name="T3" fmla="*/ 4 h 25"/>
                <a:gd name="T4" fmla="*/ 2 w 7"/>
                <a:gd name="T5" fmla="*/ 25 h 25"/>
                <a:gd name="T6" fmla="*/ 0 w 7"/>
                <a:gd name="T7" fmla="*/ 23 h 25"/>
                <a:gd name="T8" fmla="*/ 5 w 7"/>
                <a:gd name="T9" fmla="*/ 0 h 25"/>
                <a:gd name="T10" fmla="*/ 6 w 7"/>
                <a:gd name="T11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" h="25">
                  <a:moveTo>
                    <a:pt x="6" y="0"/>
                  </a:moveTo>
                  <a:cubicBezTo>
                    <a:pt x="7" y="4"/>
                    <a:pt x="7" y="4"/>
                    <a:pt x="7" y="4"/>
                  </a:cubicBezTo>
                  <a:cubicBezTo>
                    <a:pt x="6" y="11"/>
                    <a:pt x="4" y="18"/>
                    <a:pt x="2" y="25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2" y="15"/>
                    <a:pt x="3" y="9"/>
                    <a:pt x="5" y="0"/>
                  </a:cubicBezTo>
                  <a:lnTo>
                    <a:pt x="6" y="0"/>
                  </a:lnTo>
                  <a:close/>
                </a:path>
              </a:pathLst>
            </a:custGeom>
            <a:solidFill>
              <a:srgbClr val="1423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5" name="Freeform 123">
              <a:extLst>
                <a:ext uri="{FF2B5EF4-FFF2-40B4-BE49-F238E27FC236}">
                  <a16:creationId xmlns:a16="http://schemas.microsoft.com/office/drawing/2014/main" id="{2F9616DC-3EE2-409B-A796-24D0683C0C54}"/>
                </a:ext>
              </a:extLst>
            </p:cNvPr>
            <p:cNvSpPr>
              <a:spLocks/>
            </p:cNvSpPr>
            <p:nvPr/>
          </p:nvSpPr>
          <p:spPr bwMode="auto">
            <a:xfrm>
              <a:off x="2169002" y="826206"/>
              <a:ext cx="321166" cy="714707"/>
            </a:xfrm>
            <a:custGeom>
              <a:avLst/>
              <a:gdLst>
                <a:gd name="T0" fmla="*/ 67 w 83"/>
                <a:gd name="T1" fmla="*/ 1 h 184"/>
                <a:gd name="T2" fmla="*/ 79 w 83"/>
                <a:gd name="T3" fmla="*/ 46 h 184"/>
                <a:gd name="T4" fmla="*/ 72 w 83"/>
                <a:gd name="T5" fmla="*/ 89 h 184"/>
                <a:gd name="T6" fmla="*/ 80 w 83"/>
                <a:gd name="T7" fmla="*/ 154 h 184"/>
                <a:gd name="T8" fmla="*/ 57 w 83"/>
                <a:gd name="T9" fmla="*/ 170 h 184"/>
                <a:gd name="T10" fmla="*/ 56 w 83"/>
                <a:gd name="T11" fmla="*/ 144 h 184"/>
                <a:gd name="T12" fmla="*/ 53 w 83"/>
                <a:gd name="T13" fmla="*/ 171 h 184"/>
                <a:gd name="T14" fmla="*/ 9 w 83"/>
                <a:gd name="T15" fmla="*/ 177 h 184"/>
                <a:gd name="T16" fmla="*/ 13 w 83"/>
                <a:gd name="T17" fmla="*/ 109 h 184"/>
                <a:gd name="T18" fmla="*/ 2 w 83"/>
                <a:gd name="T19" fmla="*/ 42 h 184"/>
                <a:gd name="T20" fmla="*/ 11 w 83"/>
                <a:gd name="T21" fmla="*/ 28 h 184"/>
                <a:gd name="T22" fmla="*/ 59 w 83"/>
                <a:gd name="T23" fmla="*/ 0 h 184"/>
                <a:gd name="T24" fmla="*/ 67 w 83"/>
                <a:gd name="T25" fmla="*/ 1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3" h="184">
                  <a:moveTo>
                    <a:pt x="67" y="1"/>
                  </a:moveTo>
                  <a:cubicBezTo>
                    <a:pt x="83" y="8"/>
                    <a:pt x="82" y="29"/>
                    <a:pt x="79" y="46"/>
                  </a:cubicBezTo>
                  <a:cubicBezTo>
                    <a:pt x="76" y="63"/>
                    <a:pt x="73" y="76"/>
                    <a:pt x="72" y="89"/>
                  </a:cubicBezTo>
                  <a:cubicBezTo>
                    <a:pt x="71" y="104"/>
                    <a:pt x="80" y="118"/>
                    <a:pt x="80" y="154"/>
                  </a:cubicBezTo>
                  <a:cubicBezTo>
                    <a:pt x="78" y="160"/>
                    <a:pt x="62" y="168"/>
                    <a:pt x="57" y="170"/>
                  </a:cubicBezTo>
                  <a:cubicBezTo>
                    <a:pt x="58" y="160"/>
                    <a:pt x="57" y="155"/>
                    <a:pt x="56" y="144"/>
                  </a:cubicBezTo>
                  <a:cubicBezTo>
                    <a:pt x="55" y="158"/>
                    <a:pt x="56" y="162"/>
                    <a:pt x="53" y="171"/>
                  </a:cubicBezTo>
                  <a:cubicBezTo>
                    <a:pt x="43" y="178"/>
                    <a:pt x="21" y="184"/>
                    <a:pt x="9" y="177"/>
                  </a:cubicBezTo>
                  <a:cubicBezTo>
                    <a:pt x="9" y="153"/>
                    <a:pt x="15" y="133"/>
                    <a:pt x="13" y="109"/>
                  </a:cubicBezTo>
                  <a:cubicBezTo>
                    <a:pt x="11" y="83"/>
                    <a:pt x="0" y="55"/>
                    <a:pt x="2" y="42"/>
                  </a:cubicBezTo>
                  <a:cubicBezTo>
                    <a:pt x="4" y="37"/>
                    <a:pt x="7" y="32"/>
                    <a:pt x="11" y="28"/>
                  </a:cubicBezTo>
                  <a:cubicBezTo>
                    <a:pt x="21" y="21"/>
                    <a:pt x="44" y="2"/>
                    <a:pt x="59" y="0"/>
                  </a:cubicBezTo>
                  <a:cubicBezTo>
                    <a:pt x="62" y="0"/>
                    <a:pt x="65" y="0"/>
                    <a:pt x="67" y="1"/>
                  </a:cubicBezTo>
                  <a:close/>
                </a:path>
              </a:pathLst>
            </a:custGeom>
            <a:solidFill>
              <a:srgbClr val="4750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6" name="Freeform 124">
              <a:extLst>
                <a:ext uri="{FF2B5EF4-FFF2-40B4-BE49-F238E27FC236}">
                  <a16:creationId xmlns:a16="http://schemas.microsoft.com/office/drawing/2014/main" id="{0E0E5C0E-A628-4DC1-AC2E-6436288D3C89}"/>
                </a:ext>
              </a:extLst>
            </p:cNvPr>
            <p:cNvSpPr>
              <a:spLocks/>
            </p:cNvSpPr>
            <p:nvPr/>
          </p:nvSpPr>
          <p:spPr bwMode="auto">
            <a:xfrm>
              <a:off x="2141861" y="880488"/>
              <a:ext cx="158321" cy="644594"/>
            </a:xfrm>
            <a:custGeom>
              <a:avLst/>
              <a:gdLst>
                <a:gd name="T0" fmla="*/ 31 w 41"/>
                <a:gd name="T1" fmla="*/ 166 h 166"/>
                <a:gd name="T2" fmla="*/ 16 w 41"/>
                <a:gd name="T3" fmla="*/ 163 h 166"/>
                <a:gd name="T4" fmla="*/ 19 w 41"/>
                <a:gd name="T5" fmla="*/ 91 h 166"/>
                <a:gd name="T6" fmla="*/ 19 w 41"/>
                <a:gd name="T7" fmla="*/ 88 h 166"/>
                <a:gd name="T8" fmla="*/ 8 w 41"/>
                <a:gd name="T9" fmla="*/ 21 h 166"/>
                <a:gd name="T10" fmla="*/ 14 w 41"/>
                <a:gd name="T11" fmla="*/ 13 h 166"/>
                <a:gd name="T12" fmla="*/ 40 w 41"/>
                <a:gd name="T13" fmla="*/ 0 h 166"/>
                <a:gd name="T14" fmla="*/ 39 w 41"/>
                <a:gd name="T15" fmla="*/ 4 h 166"/>
                <a:gd name="T16" fmla="*/ 25 w 41"/>
                <a:gd name="T17" fmla="*/ 14 h 166"/>
                <a:gd name="T18" fmla="*/ 39 w 41"/>
                <a:gd name="T19" fmla="*/ 87 h 166"/>
                <a:gd name="T20" fmla="*/ 31 w 41"/>
                <a:gd name="T21" fmla="*/ 166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1" h="166">
                  <a:moveTo>
                    <a:pt x="31" y="166"/>
                  </a:moveTo>
                  <a:cubicBezTo>
                    <a:pt x="26" y="166"/>
                    <a:pt x="21" y="165"/>
                    <a:pt x="16" y="163"/>
                  </a:cubicBezTo>
                  <a:cubicBezTo>
                    <a:pt x="16" y="137"/>
                    <a:pt x="23" y="116"/>
                    <a:pt x="19" y="91"/>
                  </a:cubicBezTo>
                  <a:cubicBezTo>
                    <a:pt x="19" y="90"/>
                    <a:pt x="19" y="89"/>
                    <a:pt x="19" y="88"/>
                  </a:cubicBezTo>
                  <a:cubicBezTo>
                    <a:pt x="19" y="73"/>
                    <a:pt x="0" y="40"/>
                    <a:pt x="8" y="21"/>
                  </a:cubicBezTo>
                  <a:cubicBezTo>
                    <a:pt x="9" y="17"/>
                    <a:pt x="11" y="16"/>
                    <a:pt x="14" y="13"/>
                  </a:cubicBezTo>
                  <a:cubicBezTo>
                    <a:pt x="18" y="10"/>
                    <a:pt x="31" y="4"/>
                    <a:pt x="40" y="0"/>
                  </a:cubicBezTo>
                  <a:cubicBezTo>
                    <a:pt x="39" y="4"/>
                    <a:pt x="39" y="4"/>
                    <a:pt x="39" y="4"/>
                  </a:cubicBezTo>
                  <a:cubicBezTo>
                    <a:pt x="32" y="9"/>
                    <a:pt x="30" y="8"/>
                    <a:pt x="25" y="14"/>
                  </a:cubicBezTo>
                  <a:cubicBezTo>
                    <a:pt x="39" y="26"/>
                    <a:pt x="41" y="69"/>
                    <a:pt x="39" y="87"/>
                  </a:cubicBezTo>
                  <a:cubicBezTo>
                    <a:pt x="36" y="103"/>
                    <a:pt x="31" y="144"/>
                    <a:pt x="31" y="166"/>
                  </a:cubicBezTo>
                  <a:close/>
                </a:path>
              </a:pathLst>
            </a:custGeom>
            <a:solidFill>
              <a:srgbClr val="3A43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7" name="Freeform 125">
              <a:extLst>
                <a:ext uri="{FF2B5EF4-FFF2-40B4-BE49-F238E27FC236}">
                  <a16:creationId xmlns:a16="http://schemas.microsoft.com/office/drawing/2014/main" id="{C41A01B7-36B4-4171-9609-6824501A0C2C}"/>
                </a:ext>
              </a:extLst>
            </p:cNvPr>
            <p:cNvSpPr>
              <a:spLocks/>
            </p:cNvSpPr>
            <p:nvPr/>
          </p:nvSpPr>
          <p:spPr bwMode="auto">
            <a:xfrm>
              <a:off x="2295659" y="1527343"/>
              <a:ext cx="67852" cy="637809"/>
            </a:xfrm>
            <a:custGeom>
              <a:avLst/>
              <a:gdLst>
                <a:gd name="T0" fmla="*/ 13 w 17"/>
                <a:gd name="T1" fmla="*/ 0 h 164"/>
                <a:gd name="T2" fmla="*/ 0 w 17"/>
                <a:gd name="T3" fmla="*/ 5 h 164"/>
                <a:gd name="T4" fmla="*/ 2 w 17"/>
                <a:gd name="T5" fmla="*/ 80 h 164"/>
                <a:gd name="T6" fmla="*/ 5 w 17"/>
                <a:gd name="T7" fmla="*/ 164 h 164"/>
                <a:gd name="T8" fmla="*/ 13 w 17"/>
                <a:gd name="T9" fmla="*/ 162 h 164"/>
                <a:gd name="T10" fmla="*/ 10 w 17"/>
                <a:gd name="T11" fmla="*/ 77 h 164"/>
                <a:gd name="T12" fmla="*/ 13 w 17"/>
                <a:gd name="T13" fmla="*/ 0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64">
                  <a:moveTo>
                    <a:pt x="13" y="0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25"/>
                    <a:pt x="0" y="59"/>
                    <a:pt x="2" y="80"/>
                  </a:cubicBezTo>
                  <a:cubicBezTo>
                    <a:pt x="7" y="93"/>
                    <a:pt x="6" y="147"/>
                    <a:pt x="5" y="164"/>
                  </a:cubicBezTo>
                  <a:cubicBezTo>
                    <a:pt x="9" y="164"/>
                    <a:pt x="10" y="164"/>
                    <a:pt x="13" y="162"/>
                  </a:cubicBezTo>
                  <a:cubicBezTo>
                    <a:pt x="14" y="129"/>
                    <a:pt x="17" y="87"/>
                    <a:pt x="10" y="77"/>
                  </a:cubicBezTo>
                  <a:cubicBezTo>
                    <a:pt x="9" y="53"/>
                    <a:pt x="10" y="24"/>
                    <a:pt x="13" y="0"/>
                  </a:cubicBezTo>
                  <a:close/>
                </a:path>
              </a:pathLst>
            </a:custGeom>
            <a:solidFill>
              <a:srgbClr val="4750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8" name="Freeform 126">
              <a:extLst>
                <a:ext uri="{FF2B5EF4-FFF2-40B4-BE49-F238E27FC236}">
                  <a16:creationId xmlns:a16="http://schemas.microsoft.com/office/drawing/2014/main" id="{730A45A9-1C05-468C-A026-9E440DFEA5A8}"/>
                </a:ext>
              </a:extLst>
            </p:cNvPr>
            <p:cNvSpPr>
              <a:spLocks/>
            </p:cNvSpPr>
            <p:nvPr/>
          </p:nvSpPr>
          <p:spPr bwMode="auto">
            <a:xfrm>
              <a:off x="2420054" y="1477585"/>
              <a:ext cx="85946" cy="610668"/>
            </a:xfrm>
            <a:custGeom>
              <a:avLst/>
              <a:gdLst>
                <a:gd name="T0" fmla="*/ 0 w 22"/>
                <a:gd name="T1" fmla="*/ 7 h 157"/>
                <a:gd name="T2" fmla="*/ 1 w 22"/>
                <a:gd name="T3" fmla="*/ 66 h 157"/>
                <a:gd name="T4" fmla="*/ 10 w 22"/>
                <a:gd name="T5" fmla="*/ 90 h 157"/>
                <a:gd name="T6" fmla="*/ 14 w 22"/>
                <a:gd name="T7" fmla="*/ 157 h 157"/>
                <a:gd name="T8" fmla="*/ 22 w 22"/>
                <a:gd name="T9" fmla="*/ 155 h 157"/>
                <a:gd name="T10" fmla="*/ 17 w 22"/>
                <a:gd name="T11" fmla="*/ 87 h 157"/>
                <a:gd name="T12" fmla="*/ 9 w 22"/>
                <a:gd name="T13" fmla="*/ 63 h 157"/>
                <a:gd name="T14" fmla="*/ 10 w 22"/>
                <a:gd name="T15" fmla="*/ 0 h 157"/>
                <a:gd name="T16" fmla="*/ 0 w 22"/>
                <a:gd name="T17" fmla="*/ 7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" h="157">
                  <a:moveTo>
                    <a:pt x="0" y="7"/>
                  </a:moveTo>
                  <a:cubicBezTo>
                    <a:pt x="0" y="22"/>
                    <a:pt x="0" y="51"/>
                    <a:pt x="1" y="66"/>
                  </a:cubicBezTo>
                  <a:cubicBezTo>
                    <a:pt x="6" y="73"/>
                    <a:pt x="8" y="81"/>
                    <a:pt x="10" y="90"/>
                  </a:cubicBezTo>
                  <a:cubicBezTo>
                    <a:pt x="13" y="108"/>
                    <a:pt x="13" y="138"/>
                    <a:pt x="14" y="157"/>
                  </a:cubicBezTo>
                  <a:cubicBezTo>
                    <a:pt x="17" y="157"/>
                    <a:pt x="19" y="157"/>
                    <a:pt x="22" y="155"/>
                  </a:cubicBezTo>
                  <a:cubicBezTo>
                    <a:pt x="21" y="136"/>
                    <a:pt x="20" y="106"/>
                    <a:pt x="17" y="87"/>
                  </a:cubicBezTo>
                  <a:cubicBezTo>
                    <a:pt x="16" y="79"/>
                    <a:pt x="15" y="73"/>
                    <a:pt x="9" y="63"/>
                  </a:cubicBezTo>
                  <a:cubicBezTo>
                    <a:pt x="9" y="46"/>
                    <a:pt x="10" y="17"/>
                    <a:pt x="10" y="0"/>
                  </a:cubicBezTo>
                  <a:cubicBezTo>
                    <a:pt x="6" y="4"/>
                    <a:pt x="5" y="4"/>
                    <a:pt x="0" y="7"/>
                  </a:cubicBezTo>
                  <a:close/>
                </a:path>
              </a:pathLst>
            </a:custGeom>
            <a:solidFill>
              <a:srgbClr val="4750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9" name="Freeform 127">
              <a:extLst>
                <a:ext uri="{FF2B5EF4-FFF2-40B4-BE49-F238E27FC236}">
                  <a16:creationId xmlns:a16="http://schemas.microsoft.com/office/drawing/2014/main" id="{434E83D0-A34C-458F-B279-D9E100E13A2D}"/>
                </a:ext>
              </a:extLst>
            </p:cNvPr>
            <p:cNvSpPr>
              <a:spLocks/>
            </p:cNvSpPr>
            <p:nvPr/>
          </p:nvSpPr>
          <p:spPr bwMode="auto">
            <a:xfrm>
              <a:off x="2135075" y="939293"/>
              <a:ext cx="137966" cy="309858"/>
            </a:xfrm>
            <a:custGeom>
              <a:avLst/>
              <a:gdLst>
                <a:gd name="T0" fmla="*/ 12 w 36"/>
                <a:gd name="T1" fmla="*/ 2 h 80"/>
                <a:gd name="T2" fmla="*/ 15 w 36"/>
                <a:gd name="T3" fmla="*/ 63 h 80"/>
                <a:gd name="T4" fmla="*/ 36 w 36"/>
                <a:gd name="T5" fmla="*/ 64 h 80"/>
                <a:gd name="T6" fmla="*/ 34 w 36"/>
                <a:gd name="T7" fmla="*/ 35 h 80"/>
                <a:gd name="T8" fmla="*/ 19 w 36"/>
                <a:gd name="T9" fmla="*/ 1 h 80"/>
                <a:gd name="T10" fmla="*/ 12 w 36"/>
                <a:gd name="T11" fmla="*/ 2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6" h="80">
                  <a:moveTo>
                    <a:pt x="12" y="2"/>
                  </a:moveTo>
                  <a:cubicBezTo>
                    <a:pt x="0" y="10"/>
                    <a:pt x="12" y="39"/>
                    <a:pt x="15" y="63"/>
                  </a:cubicBezTo>
                  <a:cubicBezTo>
                    <a:pt x="17" y="75"/>
                    <a:pt x="33" y="80"/>
                    <a:pt x="36" y="64"/>
                  </a:cubicBezTo>
                  <a:cubicBezTo>
                    <a:pt x="36" y="52"/>
                    <a:pt x="35" y="45"/>
                    <a:pt x="34" y="35"/>
                  </a:cubicBezTo>
                  <a:cubicBezTo>
                    <a:pt x="32" y="25"/>
                    <a:pt x="30" y="4"/>
                    <a:pt x="19" y="1"/>
                  </a:cubicBezTo>
                  <a:cubicBezTo>
                    <a:pt x="17" y="0"/>
                    <a:pt x="14" y="0"/>
                    <a:pt x="12" y="2"/>
                  </a:cubicBezTo>
                  <a:close/>
                </a:path>
              </a:pathLst>
            </a:custGeom>
            <a:solidFill>
              <a:srgbClr val="4750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30" name="Freeform 128">
              <a:extLst>
                <a:ext uri="{FF2B5EF4-FFF2-40B4-BE49-F238E27FC236}">
                  <a16:creationId xmlns:a16="http://schemas.microsoft.com/office/drawing/2014/main" id="{8AA1D71C-0F79-4F56-9A5B-1CEFC0CABBCF}"/>
                </a:ext>
              </a:extLst>
            </p:cNvPr>
            <p:cNvSpPr>
              <a:spLocks/>
            </p:cNvSpPr>
            <p:nvPr/>
          </p:nvSpPr>
          <p:spPr bwMode="auto">
            <a:xfrm>
              <a:off x="2227807" y="830730"/>
              <a:ext cx="76899" cy="38450"/>
            </a:xfrm>
            <a:custGeom>
              <a:avLst/>
              <a:gdLst>
                <a:gd name="T0" fmla="*/ 20 w 20"/>
                <a:gd name="T1" fmla="*/ 2 h 10"/>
                <a:gd name="T2" fmla="*/ 9 w 20"/>
                <a:gd name="T3" fmla="*/ 0 h 10"/>
                <a:gd name="T4" fmla="*/ 2 w 20"/>
                <a:gd name="T5" fmla="*/ 0 h 10"/>
                <a:gd name="T6" fmla="*/ 2 w 20"/>
                <a:gd name="T7" fmla="*/ 10 h 10"/>
                <a:gd name="T8" fmla="*/ 14 w 20"/>
                <a:gd name="T9" fmla="*/ 7 h 10"/>
                <a:gd name="T10" fmla="*/ 20 w 20"/>
                <a:gd name="T11" fmla="*/ 2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" h="10">
                  <a:moveTo>
                    <a:pt x="20" y="2"/>
                  </a:moveTo>
                  <a:cubicBezTo>
                    <a:pt x="9" y="0"/>
                    <a:pt x="9" y="0"/>
                    <a:pt x="9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6"/>
                    <a:pt x="0" y="9"/>
                    <a:pt x="2" y="10"/>
                  </a:cubicBezTo>
                  <a:cubicBezTo>
                    <a:pt x="5" y="10"/>
                    <a:pt x="10" y="9"/>
                    <a:pt x="14" y="7"/>
                  </a:cubicBezTo>
                  <a:cubicBezTo>
                    <a:pt x="17" y="6"/>
                    <a:pt x="17" y="4"/>
                    <a:pt x="20" y="2"/>
                  </a:cubicBezTo>
                  <a:close/>
                </a:path>
              </a:pathLst>
            </a:custGeom>
            <a:solidFill>
              <a:srgbClr val="24130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31" name="Freeform 129">
              <a:extLst>
                <a:ext uri="{FF2B5EF4-FFF2-40B4-BE49-F238E27FC236}">
                  <a16:creationId xmlns:a16="http://schemas.microsoft.com/office/drawing/2014/main" id="{EFA1E107-A551-4610-AEB9-228DE9BD5F20}"/>
                </a:ext>
              </a:extLst>
            </p:cNvPr>
            <p:cNvSpPr>
              <a:spLocks/>
            </p:cNvSpPr>
            <p:nvPr/>
          </p:nvSpPr>
          <p:spPr bwMode="auto">
            <a:xfrm>
              <a:off x="2227807" y="609080"/>
              <a:ext cx="192248" cy="336999"/>
            </a:xfrm>
            <a:custGeom>
              <a:avLst/>
              <a:gdLst>
                <a:gd name="T0" fmla="*/ 2 w 50"/>
                <a:gd name="T1" fmla="*/ 59 h 87"/>
                <a:gd name="T2" fmla="*/ 13 w 50"/>
                <a:gd name="T3" fmla="*/ 58 h 87"/>
                <a:gd name="T4" fmla="*/ 12 w 50"/>
                <a:gd name="T5" fmla="*/ 78 h 87"/>
                <a:gd name="T6" fmla="*/ 39 w 50"/>
                <a:gd name="T7" fmla="*/ 71 h 87"/>
                <a:gd name="T8" fmla="*/ 39 w 50"/>
                <a:gd name="T9" fmla="*/ 52 h 87"/>
                <a:gd name="T10" fmla="*/ 48 w 50"/>
                <a:gd name="T11" fmla="*/ 39 h 87"/>
                <a:gd name="T12" fmla="*/ 41 w 50"/>
                <a:gd name="T13" fmla="*/ 13 h 87"/>
                <a:gd name="T14" fmla="*/ 1 w 50"/>
                <a:gd name="T15" fmla="*/ 27 h 87"/>
                <a:gd name="T16" fmla="*/ 2 w 50"/>
                <a:gd name="T17" fmla="*/ 36 h 87"/>
                <a:gd name="T18" fmla="*/ 1 w 50"/>
                <a:gd name="T19" fmla="*/ 38 h 87"/>
                <a:gd name="T20" fmla="*/ 2 w 50"/>
                <a:gd name="T21" fmla="*/ 59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0" h="87">
                  <a:moveTo>
                    <a:pt x="2" y="59"/>
                  </a:moveTo>
                  <a:cubicBezTo>
                    <a:pt x="4" y="60"/>
                    <a:pt x="13" y="58"/>
                    <a:pt x="13" y="58"/>
                  </a:cubicBezTo>
                  <a:cubicBezTo>
                    <a:pt x="13" y="65"/>
                    <a:pt x="12" y="68"/>
                    <a:pt x="12" y="78"/>
                  </a:cubicBezTo>
                  <a:cubicBezTo>
                    <a:pt x="24" y="87"/>
                    <a:pt x="40" y="77"/>
                    <a:pt x="39" y="71"/>
                  </a:cubicBezTo>
                  <a:cubicBezTo>
                    <a:pt x="39" y="67"/>
                    <a:pt x="37" y="56"/>
                    <a:pt x="39" y="52"/>
                  </a:cubicBezTo>
                  <a:cubicBezTo>
                    <a:pt x="41" y="48"/>
                    <a:pt x="46" y="44"/>
                    <a:pt x="48" y="39"/>
                  </a:cubicBezTo>
                  <a:cubicBezTo>
                    <a:pt x="50" y="29"/>
                    <a:pt x="49" y="19"/>
                    <a:pt x="41" y="13"/>
                  </a:cubicBezTo>
                  <a:cubicBezTo>
                    <a:pt x="25" y="0"/>
                    <a:pt x="6" y="9"/>
                    <a:pt x="1" y="27"/>
                  </a:cubicBezTo>
                  <a:cubicBezTo>
                    <a:pt x="0" y="31"/>
                    <a:pt x="2" y="33"/>
                    <a:pt x="2" y="36"/>
                  </a:cubicBezTo>
                  <a:cubicBezTo>
                    <a:pt x="2" y="36"/>
                    <a:pt x="1" y="37"/>
                    <a:pt x="1" y="38"/>
                  </a:cubicBezTo>
                  <a:cubicBezTo>
                    <a:pt x="0" y="40"/>
                    <a:pt x="0" y="58"/>
                    <a:pt x="2" y="59"/>
                  </a:cubicBezTo>
                  <a:close/>
                </a:path>
              </a:pathLst>
            </a:custGeom>
            <a:solidFill>
              <a:srgbClr val="E8A4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32" name="Freeform 130">
              <a:extLst>
                <a:ext uri="{FF2B5EF4-FFF2-40B4-BE49-F238E27FC236}">
                  <a16:creationId xmlns:a16="http://schemas.microsoft.com/office/drawing/2014/main" id="{0F9054B2-29E6-4F14-9698-3F72F31CF888}"/>
                </a:ext>
              </a:extLst>
            </p:cNvPr>
            <p:cNvSpPr>
              <a:spLocks/>
            </p:cNvSpPr>
            <p:nvPr/>
          </p:nvSpPr>
          <p:spPr bwMode="auto">
            <a:xfrm>
              <a:off x="2227807" y="609080"/>
              <a:ext cx="192248" cy="303072"/>
            </a:xfrm>
            <a:custGeom>
              <a:avLst/>
              <a:gdLst>
                <a:gd name="T0" fmla="*/ 2 w 50"/>
                <a:gd name="T1" fmla="*/ 59 h 78"/>
                <a:gd name="T2" fmla="*/ 13 w 50"/>
                <a:gd name="T3" fmla="*/ 58 h 78"/>
                <a:gd name="T4" fmla="*/ 12 w 50"/>
                <a:gd name="T5" fmla="*/ 78 h 78"/>
                <a:gd name="T6" fmla="*/ 38 w 50"/>
                <a:gd name="T7" fmla="*/ 57 h 78"/>
                <a:gd name="T8" fmla="*/ 39 w 50"/>
                <a:gd name="T9" fmla="*/ 52 h 78"/>
                <a:gd name="T10" fmla="*/ 48 w 50"/>
                <a:gd name="T11" fmla="*/ 39 h 78"/>
                <a:gd name="T12" fmla="*/ 41 w 50"/>
                <a:gd name="T13" fmla="*/ 13 h 78"/>
                <a:gd name="T14" fmla="*/ 1 w 50"/>
                <a:gd name="T15" fmla="*/ 27 h 78"/>
                <a:gd name="T16" fmla="*/ 2 w 50"/>
                <a:gd name="T17" fmla="*/ 36 h 78"/>
                <a:gd name="T18" fmla="*/ 1 w 50"/>
                <a:gd name="T19" fmla="*/ 38 h 78"/>
                <a:gd name="T20" fmla="*/ 2 w 50"/>
                <a:gd name="T21" fmla="*/ 59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0" h="78">
                  <a:moveTo>
                    <a:pt x="2" y="59"/>
                  </a:moveTo>
                  <a:cubicBezTo>
                    <a:pt x="4" y="60"/>
                    <a:pt x="13" y="57"/>
                    <a:pt x="13" y="58"/>
                  </a:cubicBezTo>
                  <a:cubicBezTo>
                    <a:pt x="13" y="64"/>
                    <a:pt x="12" y="68"/>
                    <a:pt x="12" y="78"/>
                  </a:cubicBezTo>
                  <a:cubicBezTo>
                    <a:pt x="19" y="68"/>
                    <a:pt x="22" y="63"/>
                    <a:pt x="38" y="57"/>
                  </a:cubicBezTo>
                  <a:cubicBezTo>
                    <a:pt x="38" y="55"/>
                    <a:pt x="38" y="53"/>
                    <a:pt x="39" y="52"/>
                  </a:cubicBezTo>
                  <a:cubicBezTo>
                    <a:pt x="41" y="48"/>
                    <a:pt x="46" y="44"/>
                    <a:pt x="48" y="39"/>
                  </a:cubicBezTo>
                  <a:cubicBezTo>
                    <a:pt x="50" y="29"/>
                    <a:pt x="49" y="19"/>
                    <a:pt x="41" y="13"/>
                  </a:cubicBezTo>
                  <a:cubicBezTo>
                    <a:pt x="25" y="0"/>
                    <a:pt x="6" y="9"/>
                    <a:pt x="1" y="27"/>
                  </a:cubicBezTo>
                  <a:cubicBezTo>
                    <a:pt x="0" y="31"/>
                    <a:pt x="2" y="33"/>
                    <a:pt x="2" y="36"/>
                  </a:cubicBezTo>
                  <a:cubicBezTo>
                    <a:pt x="2" y="36"/>
                    <a:pt x="1" y="37"/>
                    <a:pt x="1" y="38"/>
                  </a:cubicBezTo>
                  <a:cubicBezTo>
                    <a:pt x="0" y="40"/>
                    <a:pt x="0" y="58"/>
                    <a:pt x="2" y="59"/>
                  </a:cubicBezTo>
                  <a:close/>
                </a:path>
              </a:pathLst>
            </a:custGeom>
            <a:solidFill>
              <a:srgbClr val="DB966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33" name="Freeform 131">
              <a:extLst>
                <a:ext uri="{FF2B5EF4-FFF2-40B4-BE49-F238E27FC236}">
                  <a16:creationId xmlns:a16="http://schemas.microsoft.com/office/drawing/2014/main" id="{7BD1E87B-1A0A-4139-9279-784241981A12}"/>
                </a:ext>
              </a:extLst>
            </p:cNvPr>
            <p:cNvSpPr>
              <a:spLocks/>
            </p:cNvSpPr>
            <p:nvPr/>
          </p:nvSpPr>
          <p:spPr bwMode="auto">
            <a:xfrm>
              <a:off x="2227807" y="609080"/>
              <a:ext cx="192248" cy="232959"/>
            </a:xfrm>
            <a:custGeom>
              <a:avLst/>
              <a:gdLst>
                <a:gd name="T0" fmla="*/ 3 w 50"/>
                <a:gd name="T1" fmla="*/ 59 h 60"/>
                <a:gd name="T2" fmla="*/ 11 w 50"/>
                <a:gd name="T3" fmla="*/ 58 h 60"/>
                <a:gd name="T4" fmla="*/ 15 w 50"/>
                <a:gd name="T5" fmla="*/ 56 h 60"/>
                <a:gd name="T6" fmla="*/ 15 w 50"/>
                <a:gd name="T7" fmla="*/ 44 h 60"/>
                <a:gd name="T8" fmla="*/ 39 w 50"/>
                <a:gd name="T9" fmla="*/ 52 h 60"/>
                <a:gd name="T10" fmla="*/ 48 w 50"/>
                <a:gd name="T11" fmla="*/ 39 h 60"/>
                <a:gd name="T12" fmla="*/ 41 w 50"/>
                <a:gd name="T13" fmla="*/ 13 h 60"/>
                <a:gd name="T14" fmla="*/ 1 w 50"/>
                <a:gd name="T15" fmla="*/ 27 h 60"/>
                <a:gd name="T16" fmla="*/ 2 w 50"/>
                <a:gd name="T17" fmla="*/ 36 h 60"/>
                <a:gd name="T18" fmla="*/ 1 w 50"/>
                <a:gd name="T19" fmla="*/ 38 h 60"/>
                <a:gd name="T20" fmla="*/ 3 w 50"/>
                <a:gd name="T21" fmla="*/ 59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0" h="60">
                  <a:moveTo>
                    <a:pt x="3" y="59"/>
                  </a:moveTo>
                  <a:cubicBezTo>
                    <a:pt x="4" y="60"/>
                    <a:pt x="8" y="60"/>
                    <a:pt x="11" y="58"/>
                  </a:cubicBezTo>
                  <a:cubicBezTo>
                    <a:pt x="13" y="58"/>
                    <a:pt x="15" y="56"/>
                    <a:pt x="15" y="56"/>
                  </a:cubicBezTo>
                  <a:cubicBezTo>
                    <a:pt x="16" y="55"/>
                    <a:pt x="19" y="51"/>
                    <a:pt x="15" y="44"/>
                  </a:cubicBezTo>
                  <a:cubicBezTo>
                    <a:pt x="17" y="38"/>
                    <a:pt x="37" y="55"/>
                    <a:pt x="39" y="52"/>
                  </a:cubicBezTo>
                  <a:cubicBezTo>
                    <a:pt x="41" y="48"/>
                    <a:pt x="46" y="44"/>
                    <a:pt x="48" y="39"/>
                  </a:cubicBezTo>
                  <a:cubicBezTo>
                    <a:pt x="50" y="29"/>
                    <a:pt x="49" y="19"/>
                    <a:pt x="41" y="13"/>
                  </a:cubicBezTo>
                  <a:cubicBezTo>
                    <a:pt x="25" y="0"/>
                    <a:pt x="6" y="9"/>
                    <a:pt x="1" y="27"/>
                  </a:cubicBezTo>
                  <a:cubicBezTo>
                    <a:pt x="0" y="31"/>
                    <a:pt x="2" y="33"/>
                    <a:pt x="2" y="36"/>
                  </a:cubicBezTo>
                  <a:cubicBezTo>
                    <a:pt x="2" y="36"/>
                    <a:pt x="1" y="37"/>
                    <a:pt x="1" y="38"/>
                  </a:cubicBezTo>
                  <a:cubicBezTo>
                    <a:pt x="0" y="40"/>
                    <a:pt x="0" y="58"/>
                    <a:pt x="3" y="59"/>
                  </a:cubicBezTo>
                  <a:close/>
                </a:path>
              </a:pathLst>
            </a:custGeom>
            <a:solidFill>
              <a:srgbClr val="E8A4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34" name="Freeform 132">
              <a:extLst>
                <a:ext uri="{FF2B5EF4-FFF2-40B4-BE49-F238E27FC236}">
                  <a16:creationId xmlns:a16="http://schemas.microsoft.com/office/drawing/2014/main" id="{7CD07F5C-C9D4-415C-AD69-45CA01558ABD}"/>
                </a:ext>
              </a:extLst>
            </p:cNvPr>
            <p:cNvSpPr>
              <a:spLocks/>
            </p:cNvSpPr>
            <p:nvPr/>
          </p:nvSpPr>
          <p:spPr bwMode="auto">
            <a:xfrm>
              <a:off x="2245901" y="620389"/>
              <a:ext cx="174154" cy="210342"/>
            </a:xfrm>
            <a:custGeom>
              <a:avLst/>
              <a:gdLst>
                <a:gd name="T0" fmla="*/ 33 w 45"/>
                <a:gd name="T1" fmla="*/ 51 h 54"/>
                <a:gd name="T2" fmla="*/ 43 w 45"/>
                <a:gd name="T3" fmla="*/ 36 h 54"/>
                <a:gd name="T4" fmla="*/ 36 w 45"/>
                <a:gd name="T5" fmla="*/ 10 h 54"/>
                <a:gd name="T6" fmla="*/ 1 w 45"/>
                <a:gd name="T7" fmla="*/ 14 h 54"/>
                <a:gd name="T8" fmla="*/ 3 w 45"/>
                <a:gd name="T9" fmla="*/ 20 h 54"/>
                <a:gd name="T10" fmla="*/ 1 w 45"/>
                <a:gd name="T11" fmla="*/ 30 h 54"/>
                <a:gd name="T12" fmla="*/ 4 w 45"/>
                <a:gd name="T13" fmla="*/ 43 h 54"/>
                <a:gd name="T14" fmla="*/ 7 w 45"/>
                <a:gd name="T15" fmla="*/ 45 h 54"/>
                <a:gd name="T16" fmla="*/ 13 w 45"/>
                <a:gd name="T17" fmla="*/ 41 h 54"/>
                <a:gd name="T18" fmla="*/ 27 w 45"/>
                <a:gd name="T19" fmla="*/ 54 h 54"/>
                <a:gd name="T20" fmla="*/ 33 w 45"/>
                <a:gd name="T21" fmla="*/ 5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5" h="54">
                  <a:moveTo>
                    <a:pt x="33" y="51"/>
                  </a:moveTo>
                  <a:cubicBezTo>
                    <a:pt x="36" y="46"/>
                    <a:pt x="40" y="43"/>
                    <a:pt x="43" y="36"/>
                  </a:cubicBezTo>
                  <a:cubicBezTo>
                    <a:pt x="45" y="26"/>
                    <a:pt x="44" y="16"/>
                    <a:pt x="36" y="10"/>
                  </a:cubicBezTo>
                  <a:cubicBezTo>
                    <a:pt x="24" y="0"/>
                    <a:pt x="9" y="3"/>
                    <a:pt x="1" y="14"/>
                  </a:cubicBezTo>
                  <a:cubicBezTo>
                    <a:pt x="0" y="15"/>
                    <a:pt x="5" y="17"/>
                    <a:pt x="3" y="20"/>
                  </a:cubicBezTo>
                  <a:cubicBezTo>
                    <a:pt x="1" y="26"/>
                    <a:pt x="1" y="28"/>
                    <a:pt x="1" y="30"/>
                  </a:cubicBezTo>
                  <a:cubicBezTo>
                    <a:pt x="4" y="35"/>
                    <a:pt x="4" y="36"/>
                    <a:pt x="4" y="43"/>
                  </a:cubicBezTo>
                  <a:cubicBezTo>
                    <a:pt x="7" y="45"/>
                    <a:pt x="7" y="45"/>
                    <a:pt x="7" y="45"/>
                  </a:cubicBezTo>
                  <a:cubicBezTo>
                    <a:pt x="8" y="39"/>
                    <a:pt x="11" y="39"/>
                    <a:pt x="13" y="41"/>
                  </a:cubicBezTo>
                  <a:cubicBezTo>
                    <a:pt x="18" y="45"/>
                    <a:pt x="19" y="52"/>
                    <a:pt x="27" y="54"/>
                  </a:cubicBezTo>
                  <a:cubicBezTo>
                    <a:pt x="30" y="54"/>
                    <a:pt x="32" y="53"/>
                    <a:pt x="33" y="51"/>
                  </a:cubicBezTo>
                  <a:close/>
                </a:path>
              </a:pathLst>
            </a:custGeom>
            <a:solidFill>
              <a:srgbClr val="361D0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35" name="Freeform 133">
              <a:extLst>
                <a:ext uri="{FF2B5EF4-FFF2-40B4-BE49-F238E27FC236}">
                  <a16:creationId xmlns:a16="http://schemas.microsoft.com/office/drawing/2014/main" id="{BD80EA20-8693-4048-8733-B47E0DC5A605}"/>
                </a:ext>
              </a:extLst>
            </p:cNvPr>
            <p:cNvSpPr>
              <a:spLocks/>
            </p:cNvSpPr>
            <p:nvPr/>
          </p:nvSpPr>
          <p:spPr bwMode="auto">
            <a:xfrm>
              <a:off x="2227807" y="685979"/>
              <a:ext cx="33927" cy="156060"/>
            </a:xfrm>
            <a:custGeom>
              <a:avLst/>
              <a:gdLst>
                <a:gd name="T0" fmla="*/ 2 w 9"/>
                <a:gd name="T1" fmla="*/ 39 h 40"/>
                <a:gd name="T2" fmla="*/ 6 w 9"/>
                <a:gd name="T3" fmla="*/ 39 h 40"/>
                <a:gd name="T4" fmla="*/ 9 w 9"/>
                <a:gd name="T5" fmla="*/ 33 h 40"/>
                <a:gd name="T6" fmla="*/ 6 w 9"/>
                <a:gd name="T7" fmla="*/ 20 h 40"/>
                <a:gd name="T8" fmla="*/ 6 w 9"/>
                <a:gd name="T9" fmla="*/ 12 h 40"/>
                <a:gd name="T10" fmla="*/ 7 w 9"/>
                <a:gd name="T11" fmla="*/ 3 h 40"/>
                <a:gd name="T12" fmla="*/ 4 w 9"/>
                <a:gd name="T13" fmla="*/ 0 h 40"/>
                <a:gd name="T14" fmla="*/ 1 w 9"/>
                <a:gd name="T15" fmla="*/ 7 h 40"/>
                <a:gd name="T16" fmla="*/ 2 w 9"/>
                <a:gd name="T17" fmla="*/ 16 h 40"/>
                <a:gd name="T18" fmla="*/ 1 w 9"/>
                <a:gd name="T19" fmla="*/ 18 h 40"/>
                <a:gd name="T20" fmla="*/ 2 w 9"/>
                <a:gd name="T21" fmla="*/ 39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" h="40">
                  <a:moveTo>
                    <a:pt x="2" y="39"/>
                  </a:moveTo>
                  <a:cubicBezTo>
                    <a:pt x="3" y="40"/>
                    <a:pt x="5" y="40"/>
                    <a:pt x="6" y="39"/>
                  </a:cubicBezTo>
                  <a:cubicBezTo>
                    <a:pt x="8" y="38"/>
                    <a:pt x="9" y="35"/>
                    <a:pt x="9" y="33"/>
                  </a:cubicBezTo>
                  <a:cubicBezTo>
                    <a:pt x="9" y="27"/>
                    <a:pt x="6" y="22"/>
                    <a:pt x="6" y="20"/>
                  </a:cubicBezTo>
                  <a:cubicBezTo>
                    <a:pt x="6" y="15"/>
                    <a:pt x="8" y="17"/>
                    <a:pt x="6" y="12"/>
                  </a:cubicBezTo>
                  <a:cubicBezTo>
                    <a:pt x="4" y="8"/>
                    <a:pt x="6" y="7"/>
                    <a:pt x="7" y="3"/>
                  </a:cubicBezTo>
                  <a:cubicBezTo>
                    <a:pt x="5" y="3"/>
                    <a:pt x="4" y="1"/>
                    <a:pt x="4" y="0"/>
                  </a:cubicBezTo>
                  <a:cubicBezTo>
                    <a:pt x="2" y="2"/>
                    <a:pt x="1" y="4"/>
                    <a:pt x="1" y="7"/>
                  </a:cubicBezTo>
                  <a:cubicBezTo>
                    <a:pt x="0" y="11"/>
                    <a:pt x="2" y="13"/>
                    <a:pt x="2" y="16"/>
                  </a:cubicBezTo>
                  <a:cubicBezTo>
                    <a:pt x="2" y="16"/>
                    <a:pt x="1" y="17"/>
                    <a:pt x="1" y="18"/>
                  </a:cubicBezTo>
                  <a:cubicBezTo>
                    <a:pt x="0" y="20"/>
                    <a:pt x="0" y="38"/>
                    <a:pt x="2" y="39"/>
                  </a:cubicBezTo>
                  <a:close/>
                </a:path>
              </a:pathLst>
            </a:custGeom>
            <a:solidFill>
              <a:srgbClr val="F1B2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36" name="Freeform 134">
              <a:extLst>
                <a:ext uri="{FF2B5EF4-FFF2-40B4-BE49-F238E27FC236}">
                  <a16:creationId xmlns:a16="http://schemas.microsoft.com/office/drawing/2014/main" id="{F593F095-36FD-45E5-A6A3-431F903B51DC}"/>
                </a:ext>
              </a:extLst>
            </p:cNvPr>
            <p:cNvSpPr>
              <a:spLocks/>
            </p:cNvSpPr>
            <p:nvPr/>
          </p:nvSpPr>
          <p:spPr bwMode="auto">
            <a:xfrm>
              <a:off x="2282089" y="760617"/>
              <a:ext cx="40711" cy="65591"/>
            </a:xfrm>
            <a:custGeom>
              <a:avLst/>
              <a:gdLst>
                <a:gd name="T0" fmla="*/ 0 w 11"/>
                <a:gd name="T1" fmla="*/ 6 h 17"/>
                <a:gd name="T2" fmla="*/ 2 w 11"/>
                <a:gd name="T3" fmla="*/ 17 h 17"/>
                <a:gd name="T4" fmla="*/ 0 w 11"/>
                <a:gd name="T5" fmla="*/ 6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7">
                  <a:moveTo>
                    <a:pt x="0" y="6"/>
                  </a:moveTo>
                  <a:cubicBezTo>
                    <a:pt x="5" y="0"/>
                    <a:pt x="11" y="17"/>
                    <a:pt x="2" y="17"/>
                  </a:cubicBezTo>
                  <a:cubicBezTo>
                    <a:pt x="5" y="13"/>
                    <a:pt x="3" y="7"/>
                    <a:pt x="0" y="6"/>
                  </a:cubicBezTo>
                  <a:close/>
                </a:path>
              </a:pathLst>
            </a:custGeom>
            <a:solidFill>
              <a:srgbClr val="DB966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37" name="Freeform 135">
              <a:extLst>
                <a:ext uri="{FF2B5EF4-FFF2-40B4-BE49-F238E27FC236}">
                  <a16:creationId xmlns:a16="http://schemas.microsoft.com/office/drawing/2014/main" id="{F865D22E-EABE-4696-947E-CCF274B6C48A}"/>
                </a:ext>
              </a:extLst>
            </p:cNvPr>
            <p:cNvSpPr>
              <a:spLocks/>
            </p:cNvSpPr>
            <p:nvPr/>
          </p:nvSpPr>
          <p:spPr bwMode="auto">
            <a:xfrm>
              <a:off x="2277565" y="778710"/>
              <a:ext cx="27141" cy="52021"/>
            </a:xfrm>
            <a:custGeom>
              <a:avLst/>
              <a:gdLst>
                <a:gd name="T0" fmla="*/ 1 w 7"/>
                <a:gd name="T1" fmla="*/ 3 h 13"/>
                <a:gd name="T2" fmla="*/ 2 w 7"/>
                <a:gd name="T3" fmla="*/ 0 h 13"/>
                <a:gd name="T4" fmla="*/ 5 w 7"/>
                <a:gd name="T5" fmla="*/ 4 h 13"/>
                <a:gd name="T6" fmla="*/ 1 w 7"/>
                <a:gd name="T7" fmla="*/ 11 h 13"/>
                <a:gd name="T8" fmla="*/ 3 w 7"/>
                <a:gd name="T9" fmla="*/ 5 h 13"/>
                <a:gd name="T10" fmla="*/ 1 w 7"/>
                <a:gd name="T11" fmla="*/ 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" h="13">
                  <a:moveTo>
                    <a:pt x="1" y="3"/>
                  </a:moveTo>
                  <a:cubicBezTo>
                    <a:pt x="0" y="1"/>
                    <a:pt x="1" y="0"/>
                    <a:pt x="2" y="0"/>
                  </a:cubicBezTo>
                  <a:cubicBezTo>
                    <a:pt x="3" y="0"/>
                    <a:pt x="5" y="2"/>
                    <a:pt x="5" y="4"/>
                  </a:cubicBezTo>
                  <a:cubicBezTo>
                    <a:pt x="7" y="8"/>
                    <a:pt x="5" y="13"/>
                    <a:pt x="1" y="11"/>
                  </a:cubicBezTo>
                  <a:cubicBezTo>
                    <a:pt x="4" y="11"/>
                    <a:pt x="4" y="8"/>
                    <a:pt x="3" y="5"/>
                  </a:cubicBezTo>
                  <a:cubicBezTo>
                    <a:pt x="2" y="4"/>
                    <a:pt x="1" y="2"/>
                    <a:pt x="1" y="3"/>
                  </a:cubicBezTo>
                  <a:close/>
                </a:path>
              </a:pathLst>
            </a:custGeom>
            <a:solidFill>
              <a:srgbClr val="F1B2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38" name="Freeform 136">
              <a:extLst>
                <a:ext uri="{FF2B5EF4-FFF2-40B4-BE49-F238E27FC236}">
                  <a16:creationId xmlns:a16="http://schemas.microsoft.com/office/drawing/2014/main" id="{57647D0E-9EFE-46D7-8B83-3CF0D1F2CE2D}"/>
                </a:ext>
              </a:extLst>
            </p:cNvPr>
            <p:cNvSpPr>
              <a:spLocks/>
            </p:cNvSpPr>
            <p:nvPr/>
          </p:nvSpPr>
          <p:spPr bwMode="auto">
            <a:xfrm>
              <a:off x="2282089" y="794542"/>
              <a:ext cx="6786" cy="15833"/>
            </a:xfrm>
            <a:custGeom>
              <a:avLst/>
              <a:gdLst>
                <a:gd name="T0" fmla="*/ 1 w 2"/>
                <a:gd name="T1" fmla="*/ 0 h 4"/>
                <a:gd name="T2" fmla="*/ 0 w 2"/>
                <a:gd name="T3" fmla="*/ 3 h 4"/>
                <a:gd name="T4" fmla="*/ 2 w 2"/>
                <a:gd name="T5" fmla="*/ 3 h 4"/>
                <a:gd name="T6" fmla="*/ 1 w 2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4">
                  <a:moveTo>
                    <a:pt x="1" y="0"/>
                  </a:moveTo>
                  <a:cubicBezTo>
                    <a:pt x="1" y="2"/>
                    <a:pt x="0" y="3"/>
                    <a:pt x="0" y="3"/>
                  </a:cubicBezTo>
                  <a:cubicBezTo>
                    <a:pt x="1" y="4"/>
                    <a:pt x="1" y="4"/>
                    <a:pt x="2" y="3"/>
                  </a:cubicBezTo>
                  <a:cubicBezTo>
                    <a:pt x="2" y="2"/>
                    <a:pt x="2" y="1"/>
                    <a:pt x="1" y="0"/>
                  </a:cubicBezTo>
                  <a:close/>
                </a:path>
              </a:pathLst>
            </a:custGeom>
            <a:solidFill>
              <a:srgbClr val="DB966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39" name="Freeform 137">
              <a:extLst>
                <a:ext uri="{FF2B5EF4-FFF2-40B4-BE49-F238E27FC236}">
                  <a16:creationId xmlns:a16="http://schemas.microsoft.com/office/drawing/2014/main" id="{55B632BF-48DE-481B-A804-AF8E9B945207}"/>
                </a:ext>
              </a:extLst>
            </p:cNvPr>
            <p:cNvSpPr>
              <a:spLocks/>
            </p:cNvSpPr>
            <p:nvPr/>
          </p:nvSpPr>
          <p:spPr bwMode="auto">
            <a:xfrm>
              <a:off x="2250424" y="681455"/>
              <a:ext cx="178678" cy="97255"/>
            </a:xfrm>
            <a:custGeom>
              <a:avLst/>
              <a:gdLst>
                <a:gd name="T0" fmla="*/ 30 w 46"/>
                <a:gd name="T1" fmla="*/ 14 h 25"/>
                <a:gd name="T2" fmla="*/ 28 w 46"/>
                <a:gd name="T3" fmla="*/ 24 h 25"/>
                <a:gd name="T4" fmla="*/ 27 w 46"/>
                <a:gd name="T5" fmla="*/ 16 h 25"/>
                <a:gd name="T6" fmla="*/ 26 w 46"/>
                <a:gd name="T7" fmla="*/ 14 h 25"/>
                <a:gd name="T8" fmla="*/ 25 w 46"/>
                <a:gd name="T9" fmla="*/ 25 h 25"/>
                <a:gd name="T10" fmla="*/ 22 w 46"/>
                <a:gd name="T11" fmla="*/ 13 h 25"/>
                <a:gd name="T12" fmla="*/ 20 w 46"/>
                <a:gd name="T13" fmla="*/ 23 h 25"/>
                <a:gd name="T14" fmla="*/ 18 w 46"/>
                <a:gd name="T15" fmla="*/ 12 h 25"/>
                <a:gd name="T16" fmla="*/ 15 w 46"/>
                <a:gd name="T17" fmla="*/ 20 h 25"/>
                <a:gd name="T18" fmla="*/ 13 w 46"/>
                <a:gd name="T19" fmla="*/ 11 h 25"/>
                <a:gd name="T20" fmla="*/ 12 w 46"/>
                <a:gd name="T21" fmla="*/ 18 h 25"/>
                <a:gd name="T22" fmla="*/ 10 w 46"/>
                <a:gd name="T23" fmla="*/ 10 h 25"/>
                <a:gd name="T24" fmla="*/ 8 w 46"/>
                <a:gd name="T25" fmla="*/ 20 h 25"/>
                <a:gd name="T26" fmla="*/ 7 w 46"/>
                <a:gd name="T27" fmla="*/ 9 h 25"/>
                <a:gd name="T28" fmla="*/ 5 w 46"/>
                <a:gd name="T29" fmla="*/ 15 h 25"/>
                <a:gd name="T30" fmla="*/ 4 w 46"/>
                <a:gd name="T31" fmla="*/ 7 h 25"/>
                <a:gd name="T32" fmla="*/ 1 w 46"/>
                <a:gd name="T33" fmla="*/ 14 h 25"/>
                <a:gd name="T34" fmla="*/ 2 w 46"/>
                <a:gd name="T35" fmla="*/ 3 h 25"/>
                <a:gd name="T36" fmla="*/ 3 w 46"/>
                <a:gd name="T37" fmla="*/ 2 h 25"/>
                <a:gd name="T38" fmla="*/ 3 w 46"/>
                <a:gd name="T39" fmla="*/ 3 h 25"/>
                <a:gd name="T40" fmla="*/ 11 w 46"/>
                <a:gd name="T41" fmla="*/ 3 h 25"/>
                <a:gd name="T42" fmla="*/ 16 w 46"/>
                <a:gd name="T43" fmla="*/ 3 h 25"/>
                <a:gd name="T44" fmla="*/ 19 w 46"/>
                <a:gd name="T45" fmla="*/ 3 h 25"/>
                <a:gd name="T46" fmla="*/ 20 w 46"/>
                <a:gd name="T47" fmla="*/ 3 h 25"/>
                <a:gd name="T48" fmla="*/ 22 w 46"/>
                <a:gd name="T49" fmla="*/ 3 h 25"/>
                <a:gd name="T50" fmla="*/ 30 w 46"/>
                <a:gd name="T51" fmla="*/ 2 h 25"/>
                <a:gd name="T52" fmla="*/ 41 w 46"/>
                <a:gd name="T53" fmla="*/ 0 h 25"/>
                <a:gd name="T54" fmla="*/ 40 w 46"/>
                <a:gd name="T55" fmla="*/ 22 h 25"/>
                <a:gd name="T56" fmla="*/ 40 w 46"/>
                <a:gd name="T57" fmla="*/ 14 h 25"/>
                <a:gd name="T58" fmla="*/ 37 w 46"/>
                <a:gd name="T59" fmla="*/ 22 h 25"/>
                <a:gd name="T60" fmla="*/ 37 w 46"/>
                <a:gd name="T61" fmla="*/ 13 h 25"/>
                <a:gd name="T62" fmla="*/ 34 w 46"/>
                <a:gd name="T63" fmla="*/ 23 h 25"/>
                <a:gd name="T64" fmla="*/ 34 w 46"/>
                <a:gd name="T65" fmla="*/ 13 h 25"/>
                <a:gd name="T66" fmla="*/ 32 w 46"/>
                <a:gd name="T67" fmla="*/ 25 h 25"/>
                <a:gd name="T68" fmla="*/ 30 w 46"/>
                <a:gd name="T69" fmla="*/ 14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6" h="25">
                  <a:moveTo>
                    <a:pt x="30" y="14"/>
                  </a:moveTo>
                  <a:cubicBezTo>
                    <a:pt x="30" y="18"/>
                    <a:pt x="30" y="20"/>
                    <a:pt x="28" y="24"/>
                  </a:cubicBezTo>
                  <a:cubicBezTo>
                    <a:pt x="28" y="21"/>
                    <a:pt x="27" y="19"/>
                    <a:pt x="27" y="16"/>
                  </a:cubicBezTo>
                  <a:cubicBezTo>
                    <a:pt x="27" y="15"/>
                    <a:pt x="26" y="15"/>
                    <a:pt x="26" y="14"/>
                  </a:cubicBezTo>
                  <a:cubicBezTo>
                    <a:pt x="26" y="18"/>
                    <a:pt x="25" y="21"/>
                    <a:pt x="25" y="25"/>
                  </a:cubicBezTo>
                  <a:cubicBezTo>
                    <a:pt x="24" y="21"/>
                    <a:pt x="23" y="17"/>
                    <a:pt x="22" y="13"/>
                  </a:cubicBezTo>
                  <a:cubicBezTo>
                    <a:pt x="21" y="15"/>
                    <a:pt x="20" y="20"/>
                    <a:pt x="20" y="23"/>
                  </a:cubicBezTo>
                  <a:cubicBezTo>
                    <a:pt x="19" y="19"/>
                    <a:pt x="18" y="16"/>
                    <a:pt x="18" y="12"/>
                  </a:cubicBezTo>
                  <a:cubicBezTo>
                    <a:pt x="16" y="13"/>
                    <a:pt x="16" y="18"/>
                    <a:pt x="15" y="20"/>
                  </a:cubicBezTo>
                  <a:cubicBezTo>
                    <a:pt x="14" y="17"/>
                    <a:pt x="14" y="14"/>
                    <a:pt x="13" y="11"/>
                  </a:cubicBezTo>
                  <a:cubicBezTo>
                    <a:pt x="12" y="12"/>
                    <a:pt x="12" y="16"/>
                    <a:pt x="12" y="18"/>
                  </a:cubicBezTo>
                  <a:cubicBezTo>
                    <a:pt x="11" y="16"/>
                    <a:pt x="10" y="13"/>
                    <a:pt x="10" y="10"/>
                  </a:cubicBezTo>
                  <a:cubicBezTo>
                    <a:pt x="9" y="13"/>
                    <a:pt x="8" y="17"/>
                    <a:pt x="8" y="20"/>
                  </a:cubicBezTo>
                  <a:cubicBezTo>
                    <a:pt x="8" y="17"/>
                    <a:pt x="7" y="13"/>
                    <a:pt x="7" y="9"/>
                  </a:cubicBezTo>
                  <a:cubicBezTo>
                    <a:pt x="6" y="10"/>
                    <a:pt x="5" y="14"/>
                    <a:pt x="5" y="15"/>
                  </a:cubicBezTo>
                  <a:cubicBezTo>
                    <a:pt x="5" y="13"/>
                    <a:pt x="4" y="10"/>
                    <a:pt x="4" y="7"/>
                  </a:cubicBezTo>
                  <a:cubicBezTo>
                    <a:pt x="3" y="9"/>
                    <a:pt x="2" y="12"/>
                    <a:pt x="1" y="14"/>
                  </a:cubicBezTo>
                  <a:cubicBezTo>
                    <a:pt x="0" y="12"/>
                    <a:pt x="1" y="6"/>
                    <a:pt x="2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6" y="3"/>
                    <a:pt x="8" y="3"/>
                    <a:pt x="11" y="3"/>
                  </a:cubicBezTo>
                  <a:cubicBezTo>
                    <a:pt x="13" y="3"/>
                    <a:pt x="14" y="3"/>
                    <a:pt x="16" y="3"/>
                  </a:cubicBezTo>
                  <a:cubicBezTo>
                    <a:pt x="17" y="3"/>
                    <a:pt x="18" y="3"/>
                    <a:pt x="19" y="3"/>
                  </a:cubicBezTo>
                  <a:cubicBezTo>
                    <a:pt x="19" y="3"/>
                    <a:pt x="19" y="3"/>
                    <a:pt x="20" y="3"/>
                  </a:cubicBezTo>
                  <a:cubicBezTo>
                    <a:pt x="21" y="3"/>
                    <a:pt x="22" y="3"/>
                    <a:pt x="22" y="3"/>
                  </a:cubicBezTo>
                  <a:cubicBezTo>
                    <a:pt x="25" y="3"/>
                    <a:pt x="27" y="2"/>
                    <a:pt x="30" y="2"/>
                  </a:cubicBezTo>
                  <a:cubicBezTo>
                    <a:pt x="33" y="1"/>
                    <a:pt x="37" y="1"/>
                    <a:pt x="41" y="0"/>
                  </a:cubicBezTo>
                  <a:cubicBezTo>
                    <a:pt x="46" y="9"/>
                    <a:pt x="42" y="18"/>
                    <a:pt x="40" y="22"/>
                  </a:cubicBezTo>
                  <a:cubicBezTo>
                    <a:pt x="40" y="19"/>
                    <a:pt x="40" y="16"/>
                    <a:pt x="40" y="14"/>
                  </a:cubicBezTo>
                  <a:cubicBezTo>
                    <a:pt x="40" y="16"/>
                    <a:pt x="38" y="19"/>
                    <a:pt x="37" y="22"/>
                  </a:cubicBezTo>
                  <a:cubicBezTo>
                    <a:pt x="37" y="19"/>
                    <a:pt x="38" y="16"/>
                    <a:pt x="37" y="13"/>
                  </a:cubicBezTo>
                  <a:cubicBezTo>
                    <a:pt x="37" y="17"/>
                    <a:pt x="36" y="20"/>
                    <a:pt x="34" y="23"/>
                  </a:cubicBezTo>
                  <a:cubicBezTo>
                    <a:pt x="35" y="20"/>
                    <a:pt x="35" y="17"/>
                    <a:pt x="34" y="13"/>
                  </a:cubicBezTo>
                  <a:cubicBezTo>
                    <a:pt x="34" y="18"/>
                    <a:pt x="33" y="20"/>
                    <a:pt x="32" y="25"/>
                  </a:cubicBezTo>
                  <a:cubicBezTo>
                    <a:pt x="31" y="21"/>
                    <a:pt x="31" y="17"/>
                    <a:pt x="30" y="14"/>
                  </a:cubicBezTo>
                  <a:close/>
                </a:path>
              </a:pathLst>
            </a:custGeom>
            <a:solidFill>
              <a:srgbClr val="5432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0" name="Freeform 138">
              <a:extLst>
                <a:ext uri="{FF2B5EF4-FFF2-40B4-BE49-F238E27FC236}">
                  <a16:creationId xmlns:a16="http://schemas.microsoft.com/office/drawing/2014/main" id="{4E645924-2FFE-474C-8A3A-A8530968FF78}"/>
                </a:ext>
              </a:extLst>
            </p:cNvPr>
            <p:cNvSpPr>
              <a:spLocks/>
            </p:cNvSpPr>
            <p:nvPr/>
          </p:nvSpPr>
          <p:spPr bwMode="auto">
            <a:xfrm>
              <a:off x="2257209" y="681455"/>
              <a:ext cx="162845" cy="79161"/>
            </a:xfrm>
            <a:custGeom>
              <a:avLst/>
              <a:gdLst>
                <a:gd name="T0" fmla="*/ 38 w 42"/>
                <a:gd name="T1" fmla="*/ 0 h 20"/>
                <a:gd name="T2" fmla="*/ 39 w 42"/>
                <a:gd name="T3" fmla="*/ 17 h 20"/>
                <a:gd name="T4" fmla="*/ 37 w 42"/>
                <a:gd name="T5" fmla="*/ 5 h 20"/>
                <a:gd name="T6" fmla="*/ 36 w 42"/>
                <a:gd name="T7" fmla="*/ 16 h 20"/>
                <a:gd name="T8" fmla="*/ 34 w 42"/>
                <a:gd name="T9" fmla="*/ 7 h 20"/>
                <a:gd name="T10" fmla="*/ 33 w 42"/>
                <a:gd name="T11" fmla="*/ 18 h 20"/>
                <a:gd name="T12" fmla="*/ 31 w 42"/>
                <a:gd name="T13" fmla="*/ 8 h 20"/>
                <a:gd name="T14" fmla="*/ 30 w 42"/>
                <a:gd name="T15" fmla="*/ 19 h 20"/>
                <a:gd name="T16" fmla="*/ 27 w 42"/>
                <a:gd name="T17" fmla="*/ 9 h 20"/>
                <a:gd name="T18" fmla="*/ 27 w 42"/>
                <a:gd name="T19" fmla="*/ 20 h 20"/>
                <a:gd name="T20" fmla="*/ 24 w 42"/>
                <a:gd name="T21" fmla="*/ 9 h 20"/>
                <a:gd name="T22" fmla="*/ 23 w 42"/>
                <a:gd name="T23" fmla="*/ 19 h 20"/>
                <a:gd name="T24" fmla="*/ 21 w 42"/>
                <a:gd name="T25" fmla="*/ 9 h 20"/>
                <a:gd name="T26" fmla="*/ 18 w 42"/>
                <a:gd name="T27" fmla="*/ 17 h 20"/>
                <a:gd name="T28" fmla="*/ 16 w 42"/>
                <a:gd name="T29" fmla="*/ 8 h 20"/>
                <a:gd name="T30" fmla="*/ 13 w 42"/>
                <a:gd name="T31" fmla="*/ 16 h 20"/>
                <a:gd name="T32" fmla="*/ 12 w 42"/>
                <a:gd name="T33" fmla="*/ 7 h 20"/>
                <a:gd name="T34" fmla="*/ 10 w 42"/>
                <a:gd name="T35" fmla="*/ 14 h 20"/>
                <a:gd name="T36" fmla="*/ 9 w 42"/>
                <a:gd name="T37" fmla="*/ 6 h 20"/>
                <a:gd name="T38" fmla="*/ 6 w 42"/>
                <a:gd name="T39" fmla="*/ 15 h 20"/>
                <a:gd name="T40" fmla="*/ 6 w 42"/>
                <a:gd name="T41" fmla="*/ 5 h 20"/>
                <a:gd name="T42" fmla="*/ 3 w 42"/>
                <a:gd name="T43" fmla="*/ 10 h 20"/>
                <a:gd name="T44" fmla="*/ 4 w 42"/>
                <a:gd name="T45" fmla="*/ 4 h 20"/>
                <a:gd name="T46" fmla="*/ 0 w 42"/>
                <a:gd name="T47" fmla="*/ 9 h 20"/>
                <a:gd name="T48" fmla="*/ 1 w 42"/>
                <a:gd name="T49" fmla="*/ 2 h 20"/>
                <a:gd name="T50" fmla="*/ 17 w 42"/>
                <a:gd name="T51" fmla="*/ 4 h 20"/>
                <a:gd name="T52" fmla="*/ 38 w 42"/>
                <a:gd name="T53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42" h="20">
                  <a:moveTo>
                    <a:pt x="38" y="0"/>
                  </a:moveTo>
                  <a:cubicBezTo>
                    <a:pt x="40" y="5"/>
                    <a:pt x="42" y="8"/>
                    <a:pt x="39" y="17"/>
                  </a:cubicBezTo>
                  <a:cubicBezTo>
                    <a:pt x="40" y="11"/>
                    <a:pt x="38" y="6"/>
                    <a:pt x="37" y="5"/>
                  </a:cubicBezTo>
                  <a:cubicBezTo>
                    <a:pt x="37" y="10"/>
                    <a:pt x="37" y="11"/>
                    <a:pt x="36" y="16"/>
                  </a:cubicBezTo>
                  <a:cubicBezTo>
                    <a:pt x="37" y="11"/>
                    <a:pt x="35" y="9"/>
                    <a:pt x="34" y="7"/>
                  </a:cubicBezTo>
                  <a:cubicBezTo>
                    <a:pt x="34" y="9"/>
                    <a:pt x="35" y="13"/>
                    <a:pt x="33" y="18"/>
                  </a:cubicBezTo>
                  <a:cubicBezTo>
                    <a:pt x="34" y="16"/>
                    <a:pt x="33" y="11"/>
                    <a:pt x="31" y="8"/>
                  </a:cubicBezTo>
                  <a:cubicBezTo>
                    <a:pt x="31" y="12"/>
                    <a:pt x="31" y="15"/>
                    <a:pt x="30" y="19"/>
                  </a:cubicBezTo>
                  <a:cubicBezTo>
                    <a:pt x="30" y="15"/>
                    <a:pt x="29" y="11"/>
                    <a:pt x="27" y="9"/>
                  </a:cubicBezTo>
                  <a:cubicBezTo>
                    <a:pt x="27" y="13"/>
                    <a:pt x="27" y="16"/>
                    <a:pt x="27" y="20"/>
                  </a:cubicBezTo>
                  <a:cubicBezTo>
                    <a:pt x="26" y="15"/>
                    <a:pt x="25" y="13"/>
                    <a:pt x="24" y="9"/>
                  </a:cubicBezTo>
                  <a:cubicBezTo>
                    <a:pt x="23" y="13"/>
                    <a:pt x="23" y="14"/>
                    <a:pt x="23" y="19"/>
                  </a:cubicBezTo>
                  <a:cubicBezTo>
                    <a:pt x="22" y="16"/>
                    <a:pt x="21" y="12"/>
                    <a:pt x="21" y="9"/>
                  </a:cubicBezTo>
                  <a:cubicBezTo>
                    <a:pt x="18" y="11"/>
                    <a:pt x="18" y="14"/>
                    <a:pt x="18" y="17"/>
                  </a:cubicBezTo>
                  <a:cubicBezTo>
                    <a:pt x="17" y="14"/>
                    <a:pt x="17" y="12"/>
                    <a:pt x="16" y="8"/>
                  </a:cubicBezTo>
                  <a:cubicBezTo>
                    <a:pt x="14" y="10"/>
                    <a:pt x="14" y="11"/>
                    <a:pt x="13" y="16"/>
                  </a:cubicBezTo>
                  <a:cubicBezTo>
                    <a:pt x="13" y="13"/>
                    <a:pt x="13" y="10"/>
                    <a:pt x="12" y="7"/>
                  </a:cubicBezTo>
                  <a:cubicBezTo>
                    <a:pt x="11" y="9"/>
                    <a:pt x="10" y="11"/>
                    <a:pt x="10" y="14"/>
                  </a:cubicBezTo>
                  <a:cubicBezTo>
                    <a:pt x="9" y="11"/>
                    <a:pt x="9" y="9"/>
                    <a:pt x="9" y="6"/>
                  </a:cubicBezTo>
                  <a:cubicBezTo>
                    <a:pt x="8" y="8"/>
                    <a:pt x="6" y="11"/>
                    <a:pt x="6" y="15"/>
                  </a:cubicBezTo>
                  <a:cubicBezTo>
                    <a:pt x="5" y="12"/>
                    <a:pt x="6" y="8"/>
                    <a:pt x="6" y="5"/>
                  </a:cubicBezTo>
                  <a:cubicBezTo>
                    <a:pt x="5" y="7"/>
                    <a:pt x="4" y="7"/>
                    <a:pt x="3" y="10"/>
                  </a:cubicBezTo>
                  <a:cubicBezTo>
                    <a:pt x="3" y="8"/>
                    <a:pt x="3" y="6"/>
                    <a:pt x="4" y="4"/>
                  </a:cubicBezTo>
                  <a:cubicBezTo>
                    <a:pt x="2" y="5"/>
                    <a:pt x="1" y="7"/>
                    <a:pt x="0" y="9"/>
                  </a:cubicBezTo>
                  <a:cubicBezTo>
                    <a:pt x="0" y="5"/>
                    <a:pt x="1" y="4"/>
                    <a:pt x="1" y="2"/>
                  </a:cubicBezTo>
                  <a:cubicBezTo>
                    <a:pt x="1" y="2"/>
                    <a:pt x="16" y="4"/>
                    <a:pt x="17" y="4"/>
                  </a:cubicBezTo>
                  <a:cubicBezTo>
                    <a:pt x="18" y="4"/>
                    <a:pt x="38" y="0"/>
                    <a:pt x="38" y="0"/>
                  </a:cubicBezTo>
                  <a:close/>
                </a:path>
              </a:pathLst>
            </a:custGeom>
            <a:solidFill>
              <a:srgbClr val="6B40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1" name="Freeform 139">
              <a:extLst>
                <a:ext uri="{FF2B5EF4-FFF2-40B4-BE49-F238E27FC236}">
                  <a16:creationId xmlns:a16="http://schemas.microsoft.com/office/drawing/2014/main" id="{7A54F8E8-7463-4118-9F01-C7DB8ABF5603}"/>
                </a:ext>
              </a:extLst>
            </p:cNvPr>
            <p:cNvSpPr>
              <a:spLocks/>
            </p:cNvSpPr>
            <p:nvPr/>
          </p:nvSpPr>
          <p:spPr bwMode="auto">
            <a:xfrm>
              <a:off x="2230068" y="611342"/>
              <a:ext cx="189986" cy="113087"/>
            </a:xfrm>
            <a:custGeom>
              <a:avLst/>
              <a:gdLst>
                <a:gd name="T0" fmla="*/ 47 w 49"/>
                <a:gd name="T1" fmla="*/ 29 h 29"/>
                <a:gd name="T2" fmla="*/ 26 w 49"/>
                <a:gd name="T3" fmla="*/ 24 h 29"/>
                <a:gd name="T4" fmla="*/ 8 w 49"/>
                <a:gd name="T5" fmla="*/ 19 h 29"/>
                <a:gd name="T6" fmla="*/ 4 w 49"/>
                <a:gd name="T7" fmla="*/ 6 h 29"/>
                <a:gd name="T8" fmla="*/ 37 w 49"/>
                <a:gd name="T9" fmla="*/ 6 h 29"/>
                <a:gd name="T10" fmla="*/ 47 w 49"/>
                <a:gd name="T11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" h="29">
                  <a:moveTo>
                    <a:pt x="47" y="29"/>
                  </a:moveTo>
                  <a:cubicBezTo>
                    <a:pt x="44" y="27"/>
                    <a:pt x="38" y="25"/>
                    <a:pt x="26" y="24"/>
                  </a:cubicBezTo>
                  <a:cubicBezTo>
                    <a:pt x="18" y="24"/>
                    <a:pt x="13" y="22"/>
                    <a:pt x="8" y="19"/>
                  </a:cubicBezTo>
                  <a:cubicBezTo>
                    <a:pt x="0" y="15"/>
                    <a:pt x="1" y="8"/>
                    <a:pt x="4" y="6"/>
                  </a:cubicBezTo>
                  <a:cubicBezTo>
                    <a:pt x="10" y="0"/>
                    <a:pt x="26" y="1"/>
                    <a:pt x="37" y="6"/>
                  </a:cubicBezTo>
                  <a:cubicBezTo>
                    <a:pt x="44" y="10"/>
                    <a:pt x="49" y="17"/>
                    <a:pt x="47" y="29"/>
                  </a:cubicBezTo>
                  <a:close/>
                </a:path>
              </a:pathLst>
            </a:custGeom>
            <a:solidFill>
              <a:srgbClr val="4F2B0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2" name="Freeform 140">
              <a:extLst>
                <a:ext uri="{FF2B5EF4-FFF2-40B4-BE49-F238E27FC236}">
                  <a16:creationId xmlns:a16="http://schemas.microsoft.com/office/drawing/2014/main" id="{192C0C72-09ED-46C1-A2AE-2DD6007E508F}"/>
                </a:ext>
              </a:extLst>
            </p:cNvPr>
            <p:cNvSpPr>
              <a:spLocks/>
            </p:cNvSpPr>
            <p:nvPr/>
          </p:nvSpPr>
          <p:spPr bwMode="auto">
            <a:xfrm>
              <a:off x="2230068" y="620389"/>
              <a:ext cx="194509" cy="119873"/>
            </a:xfrm>
            <a:custGeom>
              <a:avLst/>
              <a:gdLst>
                <a:gd name="T0" fmla="*/ 50 w 50"/>
                <a:gd name="T1" fmla="*/ 31 h 31"/>
                <a:gd name="T2" fmla="*/ 39 w 50"/>
                <a:gd name="T3" fmla="*/ 24 h 31"/>
                <a:gd name="T4" fmla="*/ 26 w 50"/>
                <a:gd name="T5" fmla="*/ 22 h 31"/>
                <a:gd name="T6" fmla="*/ 8 w 50"/>
                <a:gd name="T7" fmla="*/ 17 h 31"/>
                <a:gd name="T8" fmla="*/ 4 w 50"/>
                <a:gd name="T9" fmla="*/ 4 h 31"/>
                <a:gd name="T10" fmla="*/ 19 w 50"/>
                <a:gd name="T11" fmla="*/ 0 h 31"/>
                <a:gd name="T12" fmla="*/ 21 w 50"/>
                <a:gd name="T13" fmla="*/ 0 h 31"/>
                <a:gd name="T14" fmla="*/ 10 w 50"/>
                <a:gd name="T15" fmla="*/ 2 h 31"/>
                <a:gd name="T16" fmla="*/ 17 w 50"/>
                <a:gd name="T17" fmla="*/ 3 h 31"/>
                <a:gd name="T18" fmla="*/ 8 w 50"/>
                <a:gd name="T19" fmla="*/ 5 h 31"/>
                <a:gd name="T20" fmla="*/ 18 w 50"/>
                <a:gd name="T21" fmla="*/ 5 h 31"/>
                <a:gd name="T22" fmla="*/ 8 w 50"/>
                <a:gd name="T23" fmla="*/ 8 h 31"/>
                <a:gd name="T24" fmla="*/ 16 w 50"/>
                <a:gd name="T25" fmla="*/ 7 h 31"/>
                <a:gd name="T26" fmla="*/ 8 w 50"/>
                <a:gd name="T27" fmla="*/ 11 h 31"/>
                <a:gd name="T28" fmla="*/ 18 w 50"/>
                <a:gd name="T29" fmla="*/ 10 h 31"/>
                <a:gd name="T30" fmla="*/ 9 w 50"/>
                <a:gd name="T31" fmla="*/ 13 h 31"/>
                <a:gd name="T32" fmla="*/ 22 w 50"/>
                <a:gd name="T33" fmla="*/ 12 h 31"/>
                <a:gd name="T34" fmla="*/ 13 w 50"/>
                <a:gd name="T35" fmla="*/ 15 h 31"/>
                <a:gd name="T36" fmla="*/ 23 w 50"/>
                <a:gd name="T37" fmla="*/ 14 h 31"/>
                <a:gd name="T38" fmla="*/ 17 w 50"/>
                <a:gd name="T39" fmla="*/ 17 h 31"/>
                <a:gd name="T40" fmla="*/ 29 w 50"/>
                <a:gd name="T41" fmla="*/ 15 h 31"/>
                <a:gd name="T42" fmla="*/ 23 w 50"/>
                <a:gd name="T43" fmla="*/ 19 h 31"/>
                <a:gd name="T44" fmla="*/ 35 w 50"/>
                <a:gd name="T45" fmla="*/ 16 h 31"/>
                <a:gd name="T46" fmla="*/ 29 w 50"/>
                <a:gd name="T47" fmla="*/ 19 h 31"/>
                <a:gd name="T48" fmla="*/ 41 w 50"/>
                <a:gd name="T49" fmla="*/ 17 h 31"/>
                <a:gd name="T50" fmla="*/ 34 w 50"/>
                <a:gd name="T51" fmla="*/ 20 h 31"/>
                <a:gd name="T52" fmla="*/ 46 w 50"/>
                <a:gd name="T53" fmla="*/ 19 h 31"/>
                <a:gd name="T54" fmla="*/ 40 w 50"/>
                <a:gd name="T55" fmla="*/ 21 h 31"/>
                <a:gd name="T56" fmla="*/ 49 w 50"/>
                <a:gd name="T57" fmla="*/ 24 h 31"/>
                <a:gd name="T58" fmla="*/ 42 w 50"/>
                <a:gd name="T59" fmla="*/ 23 h 31"/>
                <a:gd name="T60" fmla="*/ 50 w 50"/>
                <a:gd name="T61" fmla="*/ 3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0" h="31">
                  <a:moveTo>
                    <a:pt x="50" y="31"/>
                  </a:moveTo>
                  <a:cubicBezTo>
                    <a:pt x="48" y="29"/>
                    <a:pt x="43" y="25"/>
                    <a:pt x="39" y="24"/>
                  </a:cubicBezTo>
                  <a:cubicBezTo>
                    <a:pt x="36" y="23"/>
                    <a:pt x="32" y="23"/>
                    <a:pt x="26" y="22"/>
                  </a:cubicBezTo>
                  <a:cubicBezTo>
                    <a:pt x="18" y="22"/>
                    <a:pt x="13" y="20"/>
                    <a:pt x="8" y="17"/>
                  </a:cubicBezTo>
                  <a:cubicBezTo>
                    <a:pt x="0" y="13"/>
                    <a:pt x="1" y="6"/>
                    <a:pt x="4" y="4"/>
                  </a:cubicBezTo>
                  <a:cubicBezTo>
                    <a:pt x="7" y="1"/>
                    <a:pt x="13" y="0"/>
                    <a:pt x="19" y="0"/>
                  </a:cubicBezTo>
                  <a:cubicBezTo>
                    <a:pt x="20" y="0"/>
                    <a:pt x="20" y="0"/>
                    <a:pt x="21" y="0"/>
                  </a:cubicBezTo>
                  <a:cubicBezTo>
                    <a:pt x="16" y="1"/>
                    <a:pt x="14" y="1"/>
                    <a:pt x="10" y="2"/>
                  </a:cubicBezTo>
                  <a:cubicBezTo>
                    <a:pt x="13" y="2"/>
                    <a:pt x="14" y="2"/>
                    <a:pt x="17" y="3"/>
                  </a:cubicBezTo>
                  <a:cubicBezTo>
                    <a:pt x="14" y="3"/>
                    <a:pt x="11" y="3"/>
                    <a:pt x="8" y="5"/>
                  </a:cubicBezTo>
                  <a:cubicBezTo>
                    <a:pt x="11" y="4"/>
                    <a:pt x="14" y="4"/>
                    <a:pt x="18" y="5"/>
                  </a:cubicBezTo>
                  <a:cubicBezTo>
                    <a:pt x="14" y="5"/>
                    <a:pt x="10" y="6"/>
                    <a:pt x="8" y="8"/>
                  </a:cubicBezTo>
                  <a:cubicBezTo>
                    <a:pt x="11" y="7"/>
                    <a:pt x="13" y="7"/>
                    <a:pt x="16" y="7"/>
                  </a:cubicBezTo>
                  <a:cubicBezTo>
                    <a:pt x="13" y="8"/>
                    <a:pt x="11" y="8"/>
                    <a:pt x="8" y="11"/>
                  </a:cubicBezTo>
                  <a:cubicBezTo>
                    <a:pt x="12" y="10"/>
                    <a:pt x="15" y="9"/>
                    <a:pt x="18" y="10"/>
                  </a:cubicBezTo>
                  <a:cubicBezTo>
                    <a:pt x="15" y="10"/>
                    <a:pt x="13" y="11"/>
                    <a:pt x="9" y="13"/>
                  </a:cubicBezTo>
                  <a:cubicBezTo>
                    <a:pt x="13" y="12"/>
                    <a:pt x="18" y="12"/>
                    <a:pt x="22" y="12"/>
                  </a:cubicBezTo>
                  <a:cubicBezTo>
                    <a:pt x="18" y="13"/>
                    <a:pt x="17" y="13"/>
                    <a:pt x="13" y="15"/>
                  </a:cubicBezTo>
                  <a:cubicBezTo>
                    <a:pt x="17" y="15"/>
                    <a:pt x="19" y="14"/>
                    <a:pt x="23" y="14"/>
                  </a:cubicBezTo>
                  <a:cubicBezTo>
                    <a:pt x="20" y="15"/>
                    <a:pt x="20" y="15"/>
                    <a:pt x="17" y="17"/>
                  </a:cubicBezTo>
                  <a:cubicBezTo>
                    <a:pt x="22" y="16"/>
                    <a:pt x="25" y="15"/>
                    <a:pt x="29" y="15"/>
                  </a:cubicBezTo>
                  <a:cubicBezTo>
                    <a:pt x="26" y="16"/>
                    <a:pt x="25" y="17"/>
                    <a:pt x="23" y="19"/>
                  </a:cubicBezTo>
                  <a:cubicBezTo>
                    <a:pt x="29" y="17"/>
                    <a:pt x="30" y="17"/>
                    <a:pt x="35" y="16"/>
                  </a:cubicBezTo>
                  <a:cubicBezTo>
                    <a:pt x="33" y="17"/>
                    <a:pt x="31" y="18"/>
                    <a:pt x="29" y="19"/>
                  </a:cubicBezTo>
                  <a:cubicBezTo>
                    <a:pt x="32" y="19"/>
                    <a:pt x="36" y="17"/>
                    <a:pt x="41" y="17"/>
                  </a:cubicBezTo>
                  <a:cubicBezTo>
                    <a:pt x="37" y="18"/>
                    <a:pt x="37" y="19"/>
                    <a:pt x="34" y="20"/>
                  </a:cubicBezTo>
                  <a:cubicBezTo>
                    <a:pt x="38" y="19"/>
                    <a:pt x="42" y="19"/>
                    <a:pt x="46" y="19"/>
                  </a:cubicBezTo>
                  <a:cubicBezTo>
                    <a:pt x="43" y="20"/>
                    <a:pt x="42" y="20"/>
                    <a:pt x="40" y="21"/>
                  </a:cubicBezTo>
                  <a:cubicBezTo>
                    <a:pt x="44" y="21"/>
                    <a:pt x="46" y="21"/>
                    <a:pt x="49" y="24"/>
                  </a:cubicBezTo>
                  <a:cubicBezTo>
                    <a:pt x="46" y="23"/>
                    <a:pt x="45" y="23"/>
                    <a:pt x="42" y="23"/>
                  </a:cubicBezTo>
                  <a:cubicBezTo>
                    <a:pt x="46" y="25"/>
                    <a:pt x="48" y="26"/>
                    <a:pt x="50" y="31"/>
                  </a:cubicBezTo>
                  <a:close/>
                </a:path>
              </a:pathLst>
            </a:custGeom>
            <a:solidFill>
              <a:srgbClr val="361D0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3" name="Freeform 141">
              <a:extLst>
                <a:ext uri="{FF2B5EF4-FFF2-40B4-BE49-F238E27FC236}">
                  <a16:creationId xmlns:a16="http://schemas.microsoft.com/office/drawing/2014/main" id="{CE6E0298-25EA-4A72-B715-7007D6EF1828}"/>
                </a:ext>
              </a:extLst>
            </p:cNvPr>
            <p:cNvSpPr>
              <a:spLocks/>
            </p:cNvSpPr>
            <p:nvPr/>
          </p:nvSpPr>
          <p:spPr bwMode="auto">
            <a:xfrm>
              <a:off x="2239115" y="620389"/>
              <a:ext cx="176415" cy="113087"/>
            </a:xfrm>
            <a:custGeom>
              <a:avLst/>
              <a:gdLst>
                <a:gd name="T0" fmla="*/ 11 w 46"/>
                <a:gd name="T1" fmla="*/ 5 h 29"/>
                <a:gd name="T2" fmla="*/ 1 w 46"/>
                <a:gd name="T3" fmla="*/ 7 h 29"/>
                <a:gd name="T4" fmla="*/ 9 w 46"/>
                <a:gd name="T5" fmla="*/ 3 h 29"/>
                <a:gd name="T6" fmla="*/ 4 w 46"/>
                <a:gd name="T7" fmla="*/ 4 h 29"/>
                <a:gd name="T8" fmla="*/ 12 w 46"/>
                <a:gd name="T9" fmla="*/ 0 h 29"/>
                <a:gd name="T10" fmla="*/ 2 w 46"/>
                <a:gd name="T11" fmla="*/ 4 h 29"/>
                <a:gd name="T12" fmla="*/ 0 w 46"/>
                <a:gd name="T13" fmla="*/ 10 h 29"/>
                <a:gd name="T14" fmla="*/ 5 w 46"/>
                <a:gd name="T15" fmla="*/ 17 h 29"/>
                <a:gd name="T16" fmla="*/ 24 w 46"/>
                <a:gd name="T17" fmla="*/ 22 h 29"/>
                <a:gd name="T18" fmla="*/ 46 w 46"/>
                <a:gd name="T19" fmla="*/ 29 h 29"/>
                <a:gd name="T20" fmla="*/ 37 w 46"/>
                <a:gd name="T21" fmla="*/ 23 h 29"/>
                <a:gd name="T22" fmla="*/ 43 w 46"/>
                <a:gd name="T23" fmla="*/ 23 h 29"/>
                <a:gd name="T24" fmla="*/ 33 w 46"/>
                <a:gd name="T25" fmla="*/ 22 h 29"/>
                <a:gd name="T26" fmla="*/ 39 w 46"/>
                <a:gd name="T27" fmla="*/ 20 h 29"/>
                <a:gd name="T28" fmla="*/ 28 w 46"/>
                <a:gd name="T29" fmla="*/ 22 h 29"/>
                <a:gd name="T30" fmla="*/ 33 w 46"/>
                <a:gd name="T31" fmla="*/ 19 h 29"/>
                <a:gd name="T32" fmla="*/ 23 w 46"/>
                <a:gd name="T33" fmla="*/ 21 h 29"/>
                <a:gd name="T34" fmla="*/ 28 w 46"/>
                <a:gd name="T35" fmla="*/ 18 h 29"/>
                <a:gd name="T36" fmla="*/ 19 w 46"/>
                <a:gd name="T37" fmla="*/ 20 h 29"/>
                <a:gd name="T38" fmla="*/ 23 w 46"/>
                <a:gd name="T39" fmla="*/ 17 h 29"/>
                <a:gd name="T40" fmla="*/ 12 w 46"/>
                <a:gd name="T41" fmla="*/ 19 h 29"/>
                <a:gd name="T42" fmla="*/ 17 w 46"/>
                <a:gd name="T43" fmla="*/ 16 h 29"/>
                <a:gd name="T44" fmla="*/ 7 w 46"/>
                <a:gd name="T45" fmla="*/ 17 h 29"/>
                <a:gd name="T46" fmla="*/ 15 w 46"/>
                <a:gd name="T47" fmla="*/ 13 h 29"/>
                <a:gd name="T48" fmla="*/ 15 w 46"/>
                <a:gd name="T49" fmla="*/ 13 h 29"/>
                <a:gd name="T50" fmla="*/ 3 w 46"/>
                <a:gd name="T51" fmla="*/ 15 h 29"/>
                <a:gd name="T52" fmla="*/ 11 w 46"/>
                <a:gd name="T53" fmla="*/ 11 h 29"/>
                <a:gd name="T54" fmla="*/ 4 w 46"/>
                <a:gd name="T55" fmla="*/ 12 h 29"/>
                <a:gd name="T56" fmla="*/ 8 w 46"/>
                <a:gd name="T57" fmla="*/ 9 h 29"/>
                <a:gd name="T58" fmla="*/ 2 w 46"/>
                <a:gd name="T59" fmla="*/ 10 h 29"/>
                <a:gd name="T60" fmla="*/ 11 w 46"/>
                <a:gd name="T61" fmla="*/ 5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46" h="29">
                  <a:moveTo>
                    <a:pt x="11" y="5"/>
                  </a:moveTo>
                  <a:cubicBezTo>
                    <a:pt x="8" y="5"/>
                    <a:pt x="4" y="6"/>
                    <a:pt x="1" y="7"/>
                  </a:cubicBezTo>
                  <a:cubicBezTo>
                    <a:pt x="4" y="5"/>
                    <a:pt x="6" y="4"/>
                    <a:pt x="9" y="3"/>
                  </a:cubicBezTo>
                  <a:cubicBezTo>
                    <a:pt x="7" y="3"/>
                    <a:pt x="6" y="3"/>
                    <a:pt x="4" y="4"/>
                  </a:cubicBezTo>
                  <a:cubicBezTo>
                    <a:pt x="7" y="2"/>
                    <a:pt x="9" y="1"/>
                    <a:pt x="12" y="0"/>
                  </a:cubicBezTo>
                  <a:cubicBezTo>
                    <a:pt x="8" y="0"/>
                    <a:pt x="3" y="3"/>
                    <a:pt x="2" y="4"/>
                  </a:cubicBezTo>
                  <a:cubicBezTo>
                    <a:pt x="1" y="5"/>
                    <a:pt x="0" y="8"/>
                    <a:pt x="0" y="10"/>
                  </a:cubicBezTo>
                  <a:cubicBezTo>
                    <a:pt x="0" y="13"/>
                    <a:pt x="3" y="16"/>
                    <a:pt x="5" y="17"/>
                  </a:cubicBezTo>
                  <a:cubicBezTo>
                    <a:pt x="11" y="20"/>
                    <a:pt x="17" y="22"/>
                    <a:pt x="24" y="22"/>
                  </a:cubicBezTo>
                  <a:cubicBezTo>
                    <a:pt x="34" y="23"/>
                    <a:pt x="41" y="24"/>
                    <a:pt x="46" y="29"/>
                  </a:cubicBezTo>
                  <a:cubicBezTo>
                    <a:pt x="44" y="25"/>
                    <a:pt x="41" y="24"/>
                    <a:pt x="37" y="23"/>
                  </a:cubicBezTo>
                  <a:cubicBezTo>
                    <a:pt x="39" y="23"/>
                    <a:pt x="41" y="23"/>
                    <a:pt x="43" y="23"/>
                  </a:cubicBezTo>
                  <a:cubicBezTo>
                    <a:pt x="39" y="22"/>
                    <a:pt x="35" y="22"/>
                    <a:pt x="33" y="22"/>
                  </a:cubicBezTo>
                  <a:cubicBezTo>
                    <a:pt x="34" y="22"/>
                    <a:pt x="38" y="21"/>
                    <a:pt x="39" y="20"/>
                  </a:cubicBezTo>
                  <a:cubicBezTo>
                    <a:pt x="35" y="20"/>
                    <a:pt x="32" y="21"/>
                    <a:pt x="28" y="22"/>
                  </a:cubicBezTo>
                  <a:cubicBezTo>
                    <a:pt x="30" y="21"/>
                    <a:pt x="32" y="20"/>
                    <a:pt x="33" y="19"/>
                  </a:cubicBezTo>
                  <a:cubicBezTo>
                    <a:pt x="30" y="19"/>
                    <a:pt x="26" y="20"/>
                    <a:pt x="23" y="21"/>
                  </a:cubicBezTo>
                  <a:cubicBezTo>
                    <a:pt x="25" y="20"/>
                    <a:pt x="26" y="19"/>
                    <a:pt x="28" y="18"/>
                  </a:cubicBezTo>
                  <a:cubicBezTo>
                    <a:pt x="25" y="18"/>
                    <a:pt x="22" y="19"/>
                    <a:pt x="19" y="20"/>
                  </a:cubicBezTo>
                  <a:cubicBezTo>
                    <a:pt x="20" y="19"/>
                    <a:pt x="21" y="18"/>
                    <a:pt x="23" y="17"/>
                  </a:cubicBezTo>
                  <a:cubicBezTo>
                    <a:pt x="19" y="17"/>
                    <a:pt x="16" y="19"/>
                    <a:pt x="12" y="19"/>
                  </a:cubicBezTo>
                  <a:cubicBezTo>
                    <a:pt x="13" y="18"/>
                    <a:pt x="15" y="17"/>
                    <a:pt x="17" y="16"/>
                  </a:cubicBezTo>
                  <a:cubicBezTo>
                    <a:pt x="13" y="17"/>
                    <a:pt x="10" y="16"/>
                    <a:pt x="7" y="17"/>
                  </a:cubicBezTo>
                  <a:cubicBezTo>
                    <a:pt x="10" y="15"/>
                    <a:pt x="12" y="14"/>
                    <a:pt x="15" y="13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1" y="13"/>
                    <a:pt x="7" y="14"/>
                    <a:pt x="3" y="15"/>
                  </a:cubicBezTo>
                  <a:cubicBezTo>
                    <a:pt x="6" y="13"/>
                    <a:pt x="8" y="12"/>
                    <a:pt x="11" y="11"/>
                  </a:cubicBezTo>
                  <a:cubicBezTo>
                    <a:pt x="8" y="11"/>
                    <a:pt x="6" y="12"/>
                    <a:pt x="4" y="12"/>
                  </a:cubicBezTo>
                  <a:cubicBezTo>
                    <a:pt x="5" y="11"/>
                    <a:pt x="6" y="9"/>
                    <a:pt x="8" y="9"/>
                  </a:cubicBezTo>
                  <a:cubicBezTo>
                    <a:pt x="6" y="9"/>
                    <a:pt x="4" y="10"/>
                    <a:pt x="2" y="10"/>
                  </a:cubicBezTo>
                  <a:cubicBezTo>
                    <a:pt x="5" y="8"/>
                    <a:pt x="7" y="6"/>
                    <a:pt x="11" y="5"/>
                  </a:cubicBezTo>
                  <a:close/>
                </a:path>
              </a:pathLst>
            </a:custGeom>
            <a:solidFill>
              <a:srgbClr val="24130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4" name="Freeform 142">
              <a:extLst>
                <a:ext uri="{FF2B5EF4-FFF2-40B4-BE49-F238E27FC236}">
                  <a16:creationId xmlns:a16="http://schemas.microsoft.com/office/drawing/2014/main" id="{936F3AED-9A1D-404D-ACFD-2BAF618399A2}"/>
                </a:ext>
              </a:extLst>
            </p:cNvPr>
            <p:cNvSpPr>
              <a:spLocks/>
            </p:cNvSpPr>
            <p:nvPr/>
          </p:nvSpPr>
          <p:spPr bwMode="auto">
            <a:xfrm>
              <a:off x="2223284" y="767401"/>
              <a:ext cx="61067" cy="101779"/>
            </a:xfrm>
            <a:custGeom>
              <a:avLst/>
              <a:gdLst>
                <a:gd name="T0" fmla="*/ 10 w 16"/>
                <a:gd name="T1" fmla="*/ 0 h 26"/>
                <a:gd name="T2" fmla="*/ 5 w 16"/>
                <a:gd name="T3" fmla="*/ 12 h 26"/>
                <a:gd name="T4" fmla="*/ 1 w 16"/>
                <a:gd name="T5" fmla="*/ 4 h 26"/>
                <a:gd name="T6" fmla="*/ 1 w 16"/>
                <a:gd name="T7" fmla="*/ 7 h 26"/>
                <a:gd name="T8" fmla="*/ 3 w 16"/>
                <a:gd name="T9" fmla="*/ 12 h 26"/>
                <a:gd name="T10" fmla="*/ 1 w 16"/>
                <a:gd name="T11" fmla="*/ 11 h 26"/>
                <a:gd name="T12" fmla="*/ 2 w 16"/>
                <a:gd name="T13" fmla="*/ 25 h 26"/>
                <a:gd name="T14" fmla="*/ 12 w 16"/>
                <a:gd name="T15" fmla="*/ 20 h 26"/>
                <a:gd name="T16" fmla="*/ 14 w 16"/>
                <a:gd name="T17" fmla="*/ 14 h 26"/>
                <a:gd name="T18" fmla="*/ 16 w 16"/>
                <a:gd name="T19" fmla="*/ 1 h 26"/>
                <a:gd name="T20" fmla="*/ 10 w 16"/>
                <a:gd name="T21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6" h="26">
                  <a:moveTo>
                    <a:pt x="10" y="0"/>
                  </a:moveTo>
                  <a:cubicBezTo>
                    <a:pt x="10" y="3"/>
                    <a:pt x="10" y="10"/>
                    <a:pt x="5" y="12"/>
                  </a:cubicBezTo>
                  <a:cubicBezTo>
                    <a:pt x="4" y="9"/>
                    <a:pt x="4" y="5"/>
                    <a:pt x="1" y="4"/>
                  </a:cubicBezTo>
                  <a:cubicBezTo>
                    <a:pt x="1" y="4"/>
                    <a:pt x="1" y="6"/>
                    <a:pt x="1" y="7"/>
                  </a:cubicBezTo>
                  <a:cubicBezTo>
                    <a:pt x="2" y="8"/>
                    <a:pt x="3" y="11"/>
                    <a:pt x="3" y="12"/>
                  </a:cubicBezTo>
                  <a:cubicBezTo>
                    <a:pt x="2" y="13"/>
                    <a:pt x="2" y="11"/>
                    <a:pt x="1" y="11"/>
                  </a:cubicBezTo>
                  <a:cubicBezTo>
                    <a:pt x="0" y="14"/>
                    <a:pt x="1" y="25"/>
                    <a:pt x="2" y="25"/>
                  </a:cubicBezTo>
                  <a:cubicBezTo>
                    <a:pt x="4" y="26"/>
                    <a:pt x="10" y="22"/>
                    <a:pt x="12" y="20"/>
                  </a:cubicBezTo>
                  <a:cubicBezTo>
                    <a:pt x="14" y="18"/>
                    <a:pt x="15" y="17"/>
                    <a:pt x="14" y="14"/>
                  </a:cubicBezTo>
                  <a:cubicBezTo>
                    <a:pt x="14" y="11"/>
                    <a:pt x="12" y="3"/>
                    <a:pt x="16" y="1"/>
                  </a:cubicBezTo>
                  <a:lnTo>
                    <a:pt x="10" y="0"/>
                  </a:lnTo>
                  <a:close/>
                </a:path>
              </a:pathLst>
            </a:custGeom>
            <a:solidFill>
              <a:srgbClr val="361D0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5" name="Freeform 143">
              <a:extLst>
                <a:ext uri="{FF2B5EF4-FFF2-40B4-BE49-F238E27FC236}">
                  <a16:creationId xmlns:a16="http://schemas.microsoft.com/office/drawing/2014/main" id="{57A86CC3-06AB-4738-A25A-4AFDB86BC791}"/>
                </a:ext>
              </a:extLst>
            </p:cNvPr>
            <p:cNvSpPr>
              <a:spLocks/>
            </p:cNvSpPr>
            <p:nvPr/>
          </p:nvSpPr>
          <p:spPr bwMode="auto">
            <a:xfrm>
              <a:off x="2202927" y="830730"/>
              <a:ext cx="205818" cy="108563"/>
            </a:xfrm>
            <a:custGeom>
              <a:avLst/>
              <a:gdLst>
                <a:gd name="T0" fmla="*/ 44 w 53"/>
                <a:gd name="T1" fmla="*/ 1 h 28"/>
                <a:gd name="T2" fmla="*/ 48 w 53"/>
                <a:gd name="T3" fmla="*/ 0 h 28"/>
                <a:gd name="T4" fmla="*/ 51 w 53"/>
                <a:gd name="T5" fmla="*/ 15 h 28"/>
                <a:gd name="T6" fmla="*/ 31 w 53"/>
                <a:gd name="T7" fmla="*/ 26 h 28"/>
                <a:gd name="T8" fmla="*/ 1 w 53"/>
                <a:gd name="T9" fmla="*/ 25 h 28"/>
                <a:gd name="T10" fmla="*/ 13 w 53"/>
                <a:gd name="T11" fmla="*/ 18 h 28"/>
                <a:gd name="T12" fmla="*/ 44 w 53"/>
                <a:gd name="T13" fmla="*/ 5 h 28"/>
                <a:gd name="T14" fmla="*/ 44 w 53"/>
                <a:gd name="T1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3" h="28">
                  <a:moveTo>
                    <a:pt x="44" y="1"/>
                  </a:moveTo>
                  <a:cubicBezTo>
                    <a:pt x="45" y="1"/>
                    <a:pt x="47" y="0"/>
                    <a:pt x="48" y="0"/>
                  </a:cubicBezTo>
                  <a:cubicBezTo>
                    <a:pt x="51" y="1"/>
                    <a:pt x="53" y="12"/>
                    <a:pt x="51" y="15"/>
                  </a:cubicBezTo>
                  <a:cubicBezTo>
                    <a:pt x="48" y="23"/>
                    <a:pt x="41" y="24"/>
                    <a:pt x="31" y="26"/>
                  </a:cubicBezTo>
                  <a:cubicBezTo>
                    <a:pt x="19" y="28"/>
                    <a:pt x="4" y="23"/>
                    <a:pt x="1" y="25"/>
                  </a:cubicBezTo>
                  <a:cubicBezTo>
                    <a:pt x="0" y="25"/>
                    <a:pt x="11" y="18"/>
                    <a:pt x="13" y="18"/>
                  </a:cubicBezTo>
                  <a:cubicBezTo>
                    <a:pt x="23" y="16"/>
                    <a:pt x="42" y="13"/>
                    <a:pt x="44" y="5"/>
                  </a:cubicBezTo>
                  <a:lnTo>
                    <a:pt x="44" y="1"/>
                  </a:lnTo>
                  <a:close/>
                </a:path>
              </a:pathLst>
            </a:custGeom>
            <a:solidFill>
              <a:srgbClr val="1B346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6" name="Freeform 144">
              <a:extLst>
                <a:ext uri="{FF2B5EF4-FFF2-40B4-BE49-F238E27FC236}">
                  <a16:creationId xmlns:a16="http://schemas.microsoft.com/office/drawing/2014/main" id="{446ADDC4-CE20-4235-A509-1B228AB3B6ED}"/>
                </a:ext>
              </a:extLst>
            </p:cNvPr>
            <p:cNvSpPr>
              <a:spLocks/>
            </p:cNvSpPr>
            <p:nvPr/>
          </p:nvSpPr>
          <p:spPr bwMode="auto">
            <a:xfrm>
              <a:off x="2257209" y="844300"/>
              <a:ext cx="131180" cy="74638"/>
            </a:xfrm>
            <a:custGeom>
              <a:avLst/>
              <a:gdLst>
                <a:gd name="T0" fmla="*/ 30 w 34"/>
                <a:gd name="T1" fmla="*/ 0 h 19"/>
                <a:gd name="T2" fmla="*/ 4 w 34"/>
                <a:gd name="T3" fmla="*/ 7 h 19"/>
                <a:gd name="T4" fmla="*/ 0 w 34"/>
                <a:gd name="T5" fmla="*/ 17 h 19"/>
                <a:gd name="T6" fmla="*/ 33 w 34"/>
                <a:gd name="T7" fmla="*/ 9 h 19"/>
                <a:gd name="T8" fmla="*/ 30 w 34"/>
                <a:gd name="T9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9">
                  <a:moveTo>
                    <a:pt x="30" y="0"/>
                  </a:moveTo>
                  <a:cubicBezTo>
                    <a:pt x="30" y="6"/>
                    <a:pt x="14" y="11"/>
                    <a:pt x="4" y="7"/>
                  </a:cubicBezTo>
                  <a:cubicBezTo>
                    <a:pt x="2" y="9"/>
                    <a:pt x="0" y="14"/>
                    <a:pt x="0" y="17"/>
                  </a:cubicBezTo>
                  <a:cubicBezTo>
                    <a:pt x="11" y="19"/>
                    <a:pt x="28" y="18"/>
                    <a:pt x="33" y="9"/>
                  </a:cubicBezTo>
                  <a:cubicBezTo>
                    <a:pt x="34" y="7"/>
                    <a:pt x="32" y="3"/>
                    <a:pt x="30" y="0"/>
                  </a:cubicBezTo>
                  <a:close/>
                </a:path>
              </a:pathLst>
            </a:custGeom>
            <a:solidFill>
              <a:srgbClr val="E2EF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7" name="Freeform 145">
              <a:extLst>
                <a:ext uri="{FF2B5EF4-FFF2-40B4-BE49-F238E27FC236}">
                  <a16:creationId xmlns:a16="http://schemas.microsoft.com/office/drawing/2014/main" id="{61989033-40C2-4C38-9715-6255D84C17D5}"/>
                </a:ext>
              </a:extLst>
            </p:cNvPr>
            <p:cNvSpPr>
              <a:spLocks/>
            </p:cNvSpPr>
            <p:nvPr/>
          </p:nvSpPr>
          <p:spPr bwMode="auto">
            <a:xfrm>
              <a:off x="2164479" y="1411995"/>
              <a:ext cx="42974" cy="113087"/>
            </a:xfrm>
            <a:custGeom>
              <a:avLst/>
              <a:gdLst>
                <a:gd name="T0" fmla="*/ 11 w 11"/>
                <a:gd name="T1" fmla="*/ 9 h 29"/>
                <a:gd name="T2" fmla="*/ 6 w 11"/>
                <a:gd name="T3" fmla="*/ 29 h 29"/>
                <a:gd name="T4" fmla="*/ 2 w 11"/>
                <a:gd name="T5" fmla="*/ 4 h 29"/>
                <a:gd name="T6" fmla="*/ 9 w 11"/>
                <a:gd name="T7" fmla="*/ 0 h 29"/>
                <a:gd name="T8" fmla="*/ 11 w 11"/>
                <a:gd name="T9" fmla="*/ 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" h="29">
                  <a:moveTo>
                    <a:pt x="11" y="9"/>
                  </a:moveTo>
                  <a:cubicBezTo>
                    <a:pt x="10" y="14"/>
                    <a:pt x="8" y="22"/>
                    <a:pt x="6" y="29"/>
                  </a:cubicBezTo>
                  <a:cubicBezTo>
                    <a:pt x="0" y="17"/>
                    <a:pt x="0" y="18"/>
                    <a:pt x="2" y="4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11" y="5"/>
                    <a:pt x="10" y="6"/>
                    <a:pt x="11" y="9"/>
                  </a:cubicBezTo>
                  <a:close/>
                </a:path>
              </a:pathLst>
            </a:custGeom>
            <a:solidFill>
              <a:srgbClr val="E8A4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8" name="Freeform 146">
              <a:extLst>
                <a:ext uri="{FF2B5EF4-FFF2-40B4-BE49-F238E27FC236}">
                  <a16:creationId xmlns:a16="http://schemas.microsoft.com/office/drawing/2014/main" id="{DE5BB842-E547-453C-8565-D03AC7F88F1D}"/>
                </a:ext>
              </a:extLst>
            </p:cNvPr>
            <p:cNvSpPr>
              <a:spLocks/>
            </p:cNvSpPr>
            <p:nvPr/>
          </p:nvSpPr>
          <p:spPr bwMode="auto">
            <a:xfrm>
              <a:off x="2153169" y="1185822"/>
              <a:ext cx="124396" cy="264623"/>
            </a:xfrm>
            <a:custGeom>
              <a:avLst/>
              <a:gdLst>
                <a:gd name="T0" fmla="*/ 11 w 32"/>
                <a:gd name="T1" fmla="*/ 1 h 68"/>
                <a:gd name="T2" fmla="*/ 1 w 32"/>
                <a:gd name="T3" fmla="*/ 62 h 68"/>
                <a:gd name="T4" fmla="*/ 14 w 32"/>
                <a:gd name="T5" fmla="*/ 61 h 68"/>
                <a:gd name="T6" fmla="*/ 31 w 32"/>
                <a:gd name="T7" fmla="*/ 0 h 68"/>
                <a:gd name="T8" fmla="*/ 11 w 32"/>
                <a:gd name="T9" fmla="*/ 1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8">
                  <a:moveTo>
                    <a:pt x="11" y="1"/>
                  </a:moveTo>
                  <a:cubicBezTo>
                    <a:pt x="6" y="14"/>
                    <a:pt x="2" y="53"/>
                    <a:pt x="1" y="62"/>
                  </a:cubicBezTo>
                  <a:cubicBezTo>
                    <a:pt x="0" y="68"/>
                    <a:pt x="12" y="66"/>
                    <a:pt x="14" y="61"/>
                  </a:cubicBezTo>
                  <a:cubicBezTo>
                    <a:pt x="22" y="43"/>
                    <a:pt x="32" y="2"/>
                    <a:pt x="31" y="0"/>
                  </a:cubicBezTo>
                  <a:lnTo>
                    <a:pt x="11" y="1"/>
                  </a:lnTo>
                  <a:close/>
                </a:path>
              </a:pathLst>
            </a:custGeom>
            <a:solidFill>
              <a:srgbClr val="4750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9" name="Freeform 147">
              <a:extLst>
                <a:ext uri="{FF2B5EF4-FFF2-40B4-BE49-F238E27FC236}">
                  <a16:creationId xmlns:a16="http://schemas.microsoft.com/office/drawing/2014/main" id="{617DF840-AA83-479A-A0EC-E1777B60D6A8}"/>
                </a:ext>
              </a:extLst>
            </p:cNvPr>
            <p:cNvSpPr>
              <a:spLocks/>
            </p:cNvSpPr>
            <p:nvPr/>
          </p:nvSpPr>
          <p:spPr bwMode="auto">
            <a:xfrm>
              <a:off x="2273042" y="842039"/>
              <a:ext cx="237483" cy="671735"/>
            </a:xfrm>
            <a:custGeom>
              <a:avLst/>
              <a:gdLst>
                <a:gd name="T0" fmla="*/ 37 w 61"/>
                <a:gd name="T1" fmla="*/ 14 h 173"/>
                <a:gd name="T2" fmla="*/ 0 w 61"/>
                <a:gd name="T3" fmla="*/ 28 h 173"/>
                <a:gd name="T4" fmla="*/ 7 w 61"/>
                <a:gd name="T5" fmla="*/ 110 h 173"/>
                <a:gd name="T6" fmla="*/ 1 w 61"/>
                <a:gd name="T7" fmla="*/ 173 h 173"/>
                <a:gd name="T8" fmla="*/ 23 w 61"/>
                <a:gd name="T9" fmla="*/ 167 h 173"/>
                <a:gd name="T10" fmla="*/ 28 w 61"/>
                <a:gd name="T11" fmla="*/ 115 h 173"/>
                <a:gd name="T12" fmla="*/ 33 w 61"/>
                <a:gd name="T13" fmla="*/ 161 h 173"/>
                <a:gd name="T14" fmla="*/ 51 w 61"/>
                <a:gd name="T15" fmla="*/ 150 h 173"/>
                <a:gd name="T16" fmla="*/ 42 w 61"/>
                <a:gd name="T17" fmla="*/ 82 h 173"/>
                <a:gd name="T18" fmla="*/ 45 w 61"/>
                <a:gd name="T19" fmla="*/ 4 h 173"/>
                <a:gd name="T20" fmla="*/ 37 w 61"/>
                <a:gd name="T21" fmla="*/ 14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1" h="173">
                  <a:moveTo>
                    <a:pt x="37" y="14"/>
                  </a:moveTo>
                  <a:cubicBezTo>
                    <a:pt x="30" y="25"/>
                    <a:pt x="17" y="29"/>
                    <a:pt x="0" y="28"/>
                  </a:cubicBezTo>
                  <a:cubicBezTo>
                    <a:pt x="11" y="46"/>
                    <a:pt x="11" y="83"/>
                    <a:pt x="7" y="110"/>
                  </a:cubicBezTo>
                  <a:cubicBezTo>
                    <a:pt x="5" y="129"/>
                    <a:pt x="0" y="156"/>
                    <a:pt x="1" y="173"/>
                  </a:cubicBezTo>
                  <a:cubicBezTo>
                    <a:pt x="11" y="171"/>
                    <a:pt x="13" y="171"/>
                    <a:pt x="23" y="167"/>
                  </a:cubicBezTo>
                  <a:cubicBezTo>
                    <a:pt x="28" y="142"/>
                    <a:pt x="29" y="139"/>
                    <a:pt x="28" y="115"/>
                  </a:cubicBezTo>
                  <a:cubicBezTo>
                    <a:pt x="33" y="136"/>
                    <a:pt x="32" y="141"/>
                    <a:pt x="33" y="161"/>
                  </a:cubicBezTo>
                  <a:cubicBezTo>
                    <a:pt x="42" y="158"/>
                    <a:pt x="43" y="156"/>
                    <a:pt x="51" y="150"/>
                  </a:cubicBezTo>
                  <a:cubicBezTo>
                    <a:pt x="53" y="120"/>
                    <a:pt x="40" y="101"/>
                    <a:pt x="42" y="82"/>
                  </a:cubicBezTo>
                  <a:cubicBezTo>
                    <a:pt x="45" y="57"/>
                    <a:pt x="61" y="17"/>
                    <a:pt x="45" y="4"/>
                  </a:cubicBezTo>
                  <a:cubicBezTo>
                    <a:pt x="40" y="0"/>
                    <a:pt x="38" y="12"/>
                    <a:pt x="37" y="14"/>
                  </a:cubicBezTo>
                  <a:close/>
                </a:path>
              </a:pathLst>
            </a:custGeom>
            <a:solidFill>
              <a:srgbClr val="545F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0" name="Freeform 148">
              <a:extLst>
                <a:ext uri="{FF2B5EF4-FFF2-40B4-BE49-F238E27FC236}">
                  <a16:creationId xmlns:a16="http://schemas.microsoft.com/office/drawing/2014/main" id="{C82D0101-04A6-4BB2-B961-00C2B70B1AD2}"/>
                </a:ext>
              </a:extLst>
            </p:cNvPr>
            <p:cNvSpPr>
              <a:spLocks/>
            </p:cNvSpPr>
            <p:nvPr/>
          </p:nvSpPr>
          <p:spPr bwMode="auto">
            <a:xfrm>
              <a:off x="2135075" y="939293"/>
              <a:ext cx="92732" cy="504367"/>
            </a:xfrm>
            <a:custGeom>
              <a:avLst/>
              <a:gdLst>
                <a:gd name="T0" fmla="*/ 12 w 24"/>
                <a:gd name="T1" fmla="*/ 2 h 130"/>
                <a:gd name="T2" fmla="*/ 15 w 24"/>
                <a:gd name="T3" fmla="*/ 63 h 130"/>
                <a:gd name="T4" fmla="*/ 16 w 24"/>
                <a:gd name="T5" fmla="*/ 66 h 130"/>
                <a:gd name="T6" fmla="*/ 6 w 24"/>
                <a:gd name="T7" fmla="*/ 126 h 130"/>
                <a:gd name="T8" fmla="*/ 11 w 24"/>
                <a:gd name="T9" fmla="*/ 129 h 130"/>
                <a:gd name="T10" fmla="*/ 22 w 24"/>
                <a:gd name="T11" fmla="*/ 75 h 130"/>
                <a:gd name="T12" fmla="*/ 24 w 24"/>
                <a:gd name="T13" fmla="*/ 60 h 130"/>
                <a:gd name="T14" fmla="*/ 18 w 24"/>
                <a:gd name="T15" fmla="*/ 0 h 130"/>
                <a:gd name="T16" fmla="*/ 12 w 24"/>
                <a:gd name="T17" fmla="*/ 2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" h="130">
                  <a:moveTo>
                    <a:pt x="12" y="2"/>
                  </a:moveTo>
                  <a:cubicBezTo>
                    <a:pt x="0" y="10"/>
                    <a:pt x="12" y="39"/>
                    <a:pt x="15" y="63"/>
                  </a:cubicBezTo>
                  <a:cubicBezTo>
                    <a:pt x="15" y="64"/>
                    <a:pt x="15" y="65"/>
                    <a:pt x="16" y="66"/>
                  </a:cubicBezTo>
                  <a:cubicBezTo>
                    <a:pt x="11" y="79"/>
                    <a:pt x="7" y="117"/>
                    <a:pt x="6" y="126"/>
                  </a:cubicBezTo>
                  <a:cubicBezTo>
                    <a:pt x="6" y="128"/>
                    <a:pt x="8" y="130"/>
                    <a:pt x="11" y="129"/>
                  </a:cubicBezTo>
                  <a:cubicBezTo>
                    <a:pt x="14" y="111"/>
                    <a:pt x="17" y="92"/>
                    <a:pt x="22" y="75"/>
                  </a:cubicBezTo>
                  <a:cubicBezTo>
                    <a:pt x="24" y="67"/>
                    <a:pt x="24" y="62"/>
                    <a:pt x="24" y="60"/>
                  </a:cubicBezTo>
                  <a:cubicBezTo>
                    <a:pt x="19" y="41"/>
                    <a:pt x="17" y="19"/>
                    <a:pt x="18" y="0"/>
                  </a:cubicBezTo>
                  <a:cubicBezTo>
                    <a:pt x="16" y="0"/>
                    <a:pt x="14" y="1"/>
                    <a:pt x="12" y="2"/>
                  </a:cubicBezTo>
                  <a:close/>
                </a:path>
              </a:pathLst>
            </a:custGeom>
            <a:solidFill>
              <a:srgbClr val="3A43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73F40F2F-33B2-488E-BE27-60877FCC2DF8}"/>
              </a:ext>
            </a:extLst>
          </p:cNvPr>
          <p:cNvGrpSpPr/>
          <p:nvPr userDrawn="1"/>
        </p:nvGrpSpPr>
        <p:grpSpPr>
          <a:xfrm>
            <a:off x="6946029" y="1318879"/>
            <a:ext cx="556997" cy="1445782"/>
            <a:chOff x="6303449" y="1559007"/>
            <a:chExt cx="626499" cy="1626187"/>
          </a:xfrm>
        </p:grpSpPr>
        <p:sp>
          <p:nvSpPr>
            <p:cNvPr id="52" name="Freeform 69">
              <a:extLst>
                <a:ext uri="{FF2B5EF4-FFF2-40B4-BE49-F238E27FC236}">
                  <a16:creationId xmlns:a16="http://schemas.microsoft.com/office/drawing/2014/main" id="{DA4B4CB8-FB15-4EB6-A487-FC16FA108B58}"/>
                </a:ext>
              </a:extLst>
            </p:cNvPr>
            <p:cNvSpPr>
              <a:spLocks/>
            </p:cNvSpPr>
            <p:nvPr/>
          </p:nvSpPr>
          <p:spPr bwMode="auto">
            <a:xfrm>
              <a:off x="6821385" y="2262407"/>
              <a:ext cx="58805" cy="135704"/>
            </a:xfrm>
            <a:custGeom>
              <a:avLst/>
              <a:gdLst>
                <a:gd name="T0" fmla="*/ 9 w 15"/>
                <a:gd name="T1" fmla="*/ 0 h 35"/>
                <a:gd name="T2" fmla="*/ 7 w 15"/>
                <a:gd name="T3" fmla="*/ 35 h 35"/>
                <a:gd name="T4" fmla="*/ 1 w 15"/>
                <a:gd name="T5" fmla="*/ 35 h 35"/>
                <a:gd name="T6" fmla="*/ 1 w 15"/>
                <a:gd name="T7" fmla="*/ 10 h 35"/>
                <a:gd name="T8" fmla="*/ 0 w 15"/>
                <a:gd name="T9" fmla="*/ 1 h 35"/>
                <a:gd name="T10" fmla="*/ 9 w 15"/>
                <a:gd name="T11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35">
                  <a:moveTo>
                    <a:pt x="9" y="0"/>
                  </a:moveTo>
                  <a:cubicBezTo>
                    <a:pt x="15" y="15"/>
                    <a:pt x="12" y="19"/>
                    <a:pt x="7" y="35"/>
                  </a:cubicBezTo>
                  <a:cubicBezTo>
                    <a:pt x="1" y="35"/>
                    <a:pt x="1" y="35"/>
                    <a:pt x="1" y="35"/>
                  </a:cubicBezTo>
                  <a:cubicBezTo>
                    <a:pt x="1" y="10"/>
                    <a:pt x="1" y="10"/>
                    <a:pt x="1" y="10"/>
                  </a:cubicBezTo>
                  <a:cubicBezTo>
                    <a:pt x="0" y="1"/>
                    <a:pt x="0" y="1"/>
                    <a:pt x="0" y="1"/>
                  </a:cubicBezTo>
                  <a:lnTo>
                    <a:pt x="9" y="0"/>
                  </a:lnTo>
                  <a:close/>
                </a:path>
              </a:pathLst>
            </a:custGeom>
            <a:solidFill>
              <a:srgbClr val="DB966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3" name="Freeform 70">
              <a:extLst>
                <a:ext uri="{FF2B5EF4-FFF2-40B4-BE49-F238E27FC236}">
                  <a16:creationId xmlns:a16="http://schemas.microsoft.com/office/drawing/2014/main" id="{F28732FD-9DB0-45A5-BD02-305619749473}"/>
                </a:ext>
              </a:extLst>
            </p:cNvPr>
            <p:cNvSpPr>
              <a:spLocks/>
            </p:cNvSpPr>
            <p:nvPr/>
          </p:nvSpPr>
          <p:spPr bwMode="auto">
            <a:xfrm>
              <a:off x="6776150" y="2963544"/>
              <a:ext cx="140227" cy="149274"/>
            </a:xfrm>
            <a:custGeom>
              <a:avLst/>
              <a:gdLst>
                <a:gd name="T0" fmla="*/ 8 w 36"/>
                <a:gd name="T1" fmla="*/ 22 h 38"/>
                <a:gd name="T2" fmla="*/ 15 w 36"/>
                <a:gd name="T3" fmla="*/ 26 h 38"/>
                <a:gd name="T4" fmla="*/ 15 w 36"/>
                <a:gd name="T5" fmla="*/ 29 h 38"/>
                <a:gd name="T6" fmla="*/ 27 w 36"/>
                <a:gd name="T7" fmla="*/ 37 h 38"/>
                <a:gd name="T8" fmla="*/ 35 w 36"/>
                <a:gd name="T9" fmla="*/ 29 h 38"/>
                <a:gd name="T10" fmla="*/ 34 w 36"/>
                <a:gd name="T11" fmla="*/ 14 h 38"/>
                <a:gd name="T12" fmla="*/ 20 w 36"/>
                <a:gd name="T13" fmla="*/ 7 h 38"/>
                <a:gd name="T14" fmla="*/ 5 w 36"/>
                <a:gd name="T15" fmla="*/ 1 h 38"/>
                <a:gd name="T16" fmla="*/ 0 w 36"/>
                <a:gd name="T17" fmla="*/ 5 h 38"/>
                <a:gd name="T18" fmla="*/ 8 w 36"/>
                <a:gd name="T19" fmla="*/ 22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6" h="38">
                  <a:moveTo>
                    <a:pt x="8" y="22"/>
                  </a:moveTo>
                  <a:cubicBezTo>
                    <a:pt x="9" y="23"/>
                    <a:pt x="11" y="24"/>
                    <a:pt x="15" y="26"/>
                  </a:cubicBezTo>
                  <a:cubicBezTo>
                    <a:pt x="15" y="29"/>
                    <a:pt x="15" y="29"/>
                    <a:pt x="15" y="29"/>
                  </a:cubicBezTo>
                  <a:cubicBezTo>
                    <a:pt x="18" y="35"/>
                    <a:pt x="22" y="38"/>
                    <a:pt x="27" y="37"/>
                  </a:cubicBezTo>
                  <a:cubicBezTo>
                    <a:pt x="33" y="35"/>
                    <a:pt x="35" y="33"/>
                    <a:pt x="35" y="29"/>
                  </a:cubicBezTo>
                  <a:cubicBezTo>
                    <a:pt x="36" y="21"/>
                    <a:pt x="36" y="19"/>
                    <a:pt x="34" y="14"/>
                  </a:cubicBezTo>
                  <a:cubicBezTo>
                    <a:pt x="28" y="9"/>
                    <a:pt x="25" y="9"/>
                    <a:pt x="20" y="7"/>
                  </a:cubicBezTo>
                  <a:cubicBezTo>
                    <a:pt x="16" y="6"/>
                    <a:pt x="11" y="3"/>
                    <a:pt x="5" y="1"/>
                  </a:cubicBezTo>
                  <a:cubicBezTo>
                    <a:pt x="2" y="0"/>
                    <a:pt x="0" y="3"/>
                    <a:pt x="0" y="5"/>
                  </a:cubicBezTo>
                  <a:cubicBezTo>
                    <a:pt x="0" y="10"/>
                    <a:pt x="4" y="17"/>
                    <a:pt x="8" y="22"/>
                  </a:cubicBezTo>
                  <a:close/>
                </a:path>
              </a:pathLst>
            </a:custGeom>
            <a:solidFill>
              <a:srgbClr val="1112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4" name="Freeform 71">
              <a:extLst>
                <a:ext uri="{FF2B5EF4-FFF2-40B4-BE49-F238E27FC236}">
                  <a16:creationId xmlns:a16="http://schemas.microsoft.com/office/drawing/2014/main" id="{E171057C-5298-479F-897A-92E081A12FEC}"/>
                </a:ext>
              </a:extLst>
            </p:cNvPr>
            <p:cNvSpPr>
              <a:spLocks/>
            </p:cNvSpPr>
            <p:nvPr/>
          </p:nvSpPr>
          <p:spPr bwMode="auto">
            <a:xfrm>
              <a:off x="6776150" y="2972591"/>
              <a:ext cx="140227" cy="140227"/>
            </a:xfrm>
            <a:custGeom>
              <a:avLst/>
              <a:gdLst>
                <a:gd name="T0" fmla="*/ 8 w 36"/>
                <a:gd name="T1" fmla="*/ 20 h 36"/>
                <a:gd name="T2" fmla="*/ 15 w 36"/>
                <a:gd name="T3" fmla="*/ 24 h 36"/>
                <a:gd name="T4" fmla="*/ 15 w 36"/>
                <a:gd name="T5" fmla="*/ 27 h 36"/>
                <a:gd name="T6" fmla="*/ 27 w 36"/>
                <a:gd name="T7" fmla="*/ 35 h 36"/>
                <a:gd name="T8" fmla="*/ 35 w 36"/>
                <a:gd name="T9" fmla="*/ 27 h 36"/>
                <a:gd name="T10" fmla="*/ 36 w 36"/>
                <a:gd name="T11" fmla="*/ 18 h 36"/>
                <a:gd name="T12" fmla="*/ 12 w 36"/>
                <a:gd name="T13" fmla="*/ 14 h 36"/>
                <a:gd name="T14" fmla="*/ 2 w 36"/>
                <a:gd name="T15" fmla="*/ 0 h 36"/>
                <a:gd name="T16" fmla="*/ 0 w 36"/>
                <a:gd name="T17" fmla="*/ 3 h 36"/>
                <a:gd name="T18" fmla="*/ 8 w 36"/>
                <a:gd name="T19" fmla="*/ 2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6" h="36">
                  <a:moveTo>
                    <a:pt x="8" y="20"/>
                  </a:moveTo>
                  <a:cubicBezTo>
                    <a:pt x="9" y="21"/>
                    <a:pt x="11" y="22"/>
                    <a:pt x="15" y="24"/>
                  </a:cubicBezTo>
                  <a:cubicBezTo>
                    <a:pt x="15" y="27"/>
                    <a:pt x="15" y="27"/>
                    <a:pt x="15" y="27"/>
                  </a:cubicBezTo>
                  <a:cubicBezTo>
                    <a:pt x="18" y="33"/>
                    <a:pt x="22" y="36"/>
                    <a:pt x="27" y="35"/>
                  </a:cubicBezTo>
                  <a:cubicBezTo>
                    <a:pt x="33" y="33"/>
                    <a:pt x="35" y="31"/>
                    <a:pt x="35" y="27"/>
                  </a:cubicBezTo>
                  <a:cubicBezTo>
                    <a:pt x="36" y="23"/>
                    <a:pt x="36" y="20"/>
                    <a:pt x="36" y="18"/>
                  </a:cubicBezTo>
                  <a:cubicBezTo>
                    <a:pt x="27" y="22"/>
                    <a:pt x="20" y="22"/>
                    <a:pt x="12" y="14"/>
                  </a:cubicBezTo>
                  <a:cubicBezTo>
                    <a:pt x="9" y="11"/>
                    <a:pt x="2" y="5"/>
                    <a:pt x="2" y="0"/>
                  </a:cubicBezTo>
                  <a:cubicBezTo>
                    <a:pt x="0" y="1"/>
                    <a:pt x="0" y="2"/>
                    <a:pt x="0" y="3"/>
                  </a:cubicBezTo>
                  <a:cubicBezTo>
                    <a:pt x="0" y="8"/>
                    <a:pt x="4" y="15"/>
                    <a:pt x="8" y="2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5" name="Freeform 72">
              <a:extLst>
                <a:ext uri="{FF2B5EF4-FFF2-40B4-BE49-F238E27FC236}">
                  <a16:creationId xmlns:a16="http://schemas.microsoft.com/office/drawing/2014/main" id="{089FB386-9561-4565-8CBB-863EEDA06F92}"/>
                </a:ext>
              </a:extLst>
            </p:cNvPr>
            <p:cNvSpPr>
              <a:spLocks/>
            </p:cNvSpPr>
            <p:nvPr/>
          </p:nvSpPr>
          <p:spPr bwMode="auto">
            <a:xfrm>
              <a:off x="6559024" y="3065321"/>
              <a:ext cx="201295" cy="119873"/>
            </a:xfrm>
            <a:custGeom>
              <a:avLst/>
              <a:gdLst>
                <a:gd name="T0" fmla="*/ 45 w 52"/>
                <a:gd name="T1" fmla="*/ 9 h 31"/>
                <a:gd name="T2" fmla="*/ 32 w 52"/>
                <a:gd name="T3" fmla="*/ 3 h 31"/>
                <a:gd name="T4" fmla="*/ 8 w 52"/>
                <a:gd name="T5" fmla="*/ 0 h 31"/>
                <a:gd name="T6" fmla="*/ 4 w 52"/>
                <a:gd name="T7" fmla="*/ 0 h 31"/>
                <a:gd name="T8" fmla="*/ 3 w 52"/>
                <a:gd name="T9" fmla="*/ 9 h 31"/>
                <a:gd name="T10" fmla="*/ 12 w 52"/>
                <a:gd name="T11" fmla="*/ 16 h 31"/>
                <a:gd name="T12" fmla="*/ 23 w 52"/>
                <a:gd name="T13" fmla="*/ 22 h 31"/>
                <a:gd name="T14" fmla="*/ 31 w 52"/>
                <a:gd name="T15" fmla="*/ 25 h 31"/>
                <a:gd name="T16" fmla="*/ 31 w 52"/>
                <a:gd name="T17" fmla="*/ 27 h 31"/>
                <a:gd name="T18" fmla="*/ 38 w 52"/>
                <a:gd name="T19" fmla="*/ 30 h 31"/>
                <a:gd name="T20" fmla="*/ 50 w 52"/>
                <a:gd name="T21" fmla="*/ 25 h 31"/>
                <a:gd name="T22" fmla="*/ 50 w 52"/>
                <a:gd name="T23" fmla="*/ 10 h 31"/>
                <a:gd name="T24" fmla="*/ 45 w 52"/>
                <a:gd name="T25" fmla="*/ 9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2" h="31">
                  <a:moveTo>
                    <a:pt x="45" y="9"/>
                  </a:moveTo>
                  <a:cubicBezTo>
                    <a:pt x="43" y="9"/>
                    <a:pt x="38" y="1"/>
                    <a:pt x="32" y="3"/>
                  </a:cubicBezTo>
                  <a:cubicBezTo>
                    <a:pt x="24" y="5"/>
                    <a:pt x="15" y="0"/>
                    <a:pt x="8" y="0"/>
                  </a:cubicBezTo>
                  <a:cubicBezTo>
                    <a:pt x="6" y="0"/>
                    <a:pt x="5" y="0"/>
                    <a:pt x="4" y="0"/>
                  </a:cubicBezTo>
                  <a:cubicBezTo>
                    <a:pt x="1" y="3"/>
                    <a:pt x="0" y="5"/>
                    <a:pt x="3" y="9"/>
                  </a:cubicBezTo>
                  <a:cubicBezTo>
                    <a:pt x="5" y="11"/>
                    <a:pt x="9" y="14"/>
                    <a:pt x="12" y="16"/>
                  </a:cubicBezTo>
                  <a:cubicBezTo>
                    <a:pt x="16" y="19"/>
                    <a:pt x="19" y="21"/>
                    <a:pt x="23" y="22"/>
                  </a:cubicBezTo>
                  <a:cubicBezTo>
                    <a:pt x="26" y="24"/>
                    <a:pt x="28" y="24"/>
                    <a:pt x="31" y="25"/>
                  </a:cubicBezTo>
                  <a:cubicBezTo>
                    <a:pt x="31" y="27"/>
                    <a:pt x="31" y="27"/>
                    <a:pt x="31" y="27"/>
                  </a:cubicBezTo>
                  <a:cubicBezTo>
                    <a:pt x="34" y="29"/>
                    <a:pt x="36" y="30"/>
                    <a:pt x="38" y="30"/>
                  </a:cubicBezTo>
                  <a:cubicBezTo>
                    <a:pt x="42" y="31"/>
                    <a:pt x="47" y="28"/>
                    <a:pt x="50" y="25"/>
                  </a:cubicBezTo>
                  <a:cubicBezTo>
                    <a:pt x="50" y="20"/>
                    <a:pt x="52" y="16"/>
                    <a:pt x="50" y="10"/>
                  </a:cubicBezTo>
                  <a:lnTo>
                    <a:pt x="45" y="9"/>
                  </a:lnTo>
                  <a:close/>
                </a:path>
              </a:pathLst>
            </a:custGeom>
            <a:solidFill>
              <a:srgbClr val="1112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6" name="Freeform 73">
              <a:extLst>
                <a:ext uri="{FF2B5EF4-FFF2-40B4-BE49-F238E27FC236}">
                  <a16:creationId xmlns:a16="http://schemas.microsoft.com/office/drawing/2014/main" id="{4F01A1A1-E9E7-4987-ADB2-33C8E202FFB2}"/>
                </a:ext>
              </a:extLst>
            </p:cNvPr>
            <p:cNvSpPr>
              <a:spLocks/>
            </p:cNvSpPr>
            <p:nvPr/>
          </p:nvSpPr>
          <p:spPr bwMode="auto">
            <a:xfrm>
              <a:off x="6563547" y="3072107"/>
              <a:ext cx="192248" cy="113087"/>
            </a:xfrm>
            <a:custGeom>
              <a:avLst/>
              <a:gdLst>
                <a:gd name="T0" fmla="*/ 1 w 50"/>
                <a:gd name="T1" fmla="*/ 0 h 29"/>
                <a:gd name="T2" fmla="*/ 2 w 50"/>
                <a:gd name="T3" fmla="*/ 7 h 29"/>
                <a:gd name="T4" fmla="*/ 11 w 50"/>
                <a:gd name="T5" fmla="*/ 14 h 29"/>
                <a:gd name="T6" fmla="*/ 22 w 50"/>
                <a:gd name="T7" fmla="*/ 20 h 29"/>
                <a:gd name="T8" fmla="*/ 30 w 50"/>
                <a:gd name="T9" fmla="*/ 23 h 29"/>
                <a:gd name="T10" fmla="*/ 30 w 50"/>
                <a:gd name="T11" fmla="*/ 25 h 29"/>
                <a:gd name="T12" fmla="*/ 37 w 50"/>
                <a:gd name="T13" fmla="*/ 28 h 29"/>
                <a:gd name="T14" fmla="*/ 49 w 50"/>
                <a:gd name="T15" fmla="*/ 23 h 29"/>
                <a:gd name="T16" fmla="*/ 50 w 50"/>
                <a:gd name="T17" fmla="*/ 12 h 29"/>
                <a:gd name="T18" fmla="*/ 32 w 50"/>
                <a:gd name="T19" fmla="*/ 14 h 29"/>
                <a:gd name="T20" fmla="*/ 9 w 50"/>
                <a:gd name="T21" fmla="*/ 6 h 29"/>
                <a:gd name="T22" fmla="*/ 1 w 50"/>
                <a:gd name="T23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0" h="29">
                  <a:moveTo>
                    <a:pt x="1" y="0"/>
                  </a:moveTo>
                  <a:cubicBezTo>
                    <a:pt x="0" y="2"/>
                    <a:pt x="0" y="4"/>
                    <a:pt x="2" y="7"/>
                  </a:cubicBezTo>
                  <a:cubicBezTo>
                    <a:pt x="4" y="9"/>
                    <a:pt x="8" y="12"/>
                    <a:pt x="11" y="14"/>
                  </a:cubicBezTo>
                  <a:cubicBezTo>
                    <a:pt x="15" y="17"/>
                    <a:pt x="18" y="19"/>
                    <a:pt x="22" y="20"/>
                  </a:cubicBezTo>
                  <a:cubicBezTo>
                    <a:pt x="25" y="22"/>
                    <a:pt x="27" y="22"/>
                    <a:pt x="30" y="23"/>
                  </a:cubicBezTo>
                  <a:cubicBezTo>
                    <a:pt x="30" y="25"/>
                    <a:pt x="30" y="25"/>
                    <a:pt x="30" y="25"/>
                  </a:cubicBezTo>
                  <a:cubicBezTo>
                    <a:pt x="33" y="27"/>
                    <a:pt x="35" y="28"/>
                    <a:pt x="37" y="28"/>
                  </a:cubicBezTo>
                  <a:cubicBezTo>
                    <a:pt x="41" y="29"/>
                    <a:pt x="46" y="26"/>
                    <a:pt x="49" y="23"/>
                  </a:cubicBezTo>
                  <a:cubicBezTo>
                    <a:pt x="49" y="19"/>
                    <a:pt x="50" y="16"/>
                    <a:pt x="50" y="12"/>
                  </a:cubicBezTo>
                  <a:cubicBezTo>
                    <a:pt x="41" y="19"/>
                    <a:pt x="36" y="14"/>
                    <a:pt x="32" y="14"/>
                  </a:cubicBezTo>
                  <a:cubicBezTo>
                    <a:pt x="27" y="14"/>
                    <a:pt x="20" y="14"/>
                    <a:pt x="9" y="6"/>
                  </a:cubicBezTo>
                  <a:cubicBezTo>
                    <a:pt x="7" y="5"/>
                    <a:pt x="4" y="3"/>
                    <a:pt x="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7" name="Freeform 74">
              <a:extLst>
                <a:ext uri="{FF2B5EF4-FFF2-40B4-BE49-F238E27FC236}">
                  <a16:creationId xmlns:a16="http://schemas.microsoft.com/office/drawing/2014/main" id="{074D7919-BB20-4E22-A39C-7BF9CA8B179E}"/>
                </a:ext>
              </a:extLst>
            </p:cNvPr>
            <p:cNvSpPr>
              <a:spLocks/>
            </p:cNvSpPr>
            <p:nvPr/>
          </p:nvSpPr>
          <p:spPr bwMode="auto">
            <a:xfrm>
              <a:off x="6570333" y="3065321"/>
              <a:ext cx="92732" cy="42974"/>
            </a:xfrm>
            <a:custGeom>
              <a:avLst/>
              <a:gdLst>
                <a:gd name="T0" fmla="*/ 24 w 24"/>
                <a:gd name="T1" fmla="*/ 11 h 11"/>
                <a:gd name="T2" fmla="*/ 23 w 24"/>
                <a:gd name="T3" fmla="*/ 4 h 11"/>
                <a:gd name="T4" fmla="*/ 9 w 24"/>
                <a:gd name="T5" fmla="*/ 1 h 11"/>
                <a:gd name="T6" fmla="*/ 2 w 24"/>
                <a:gd name="T7" fmla="*/ 3 h 11"/>
                <a:gd name="T8" fmla="*/ 24 w 24"/>
                <a:gd name="T9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1">
                  <a:moveTo>
                    <a:pt x="24" y="11"/>
                  </a:moveTo>
                  <a:cubicBezTo>
                    <a:pt x="22" y="8"/>
                    <a:pt x="22" y="5"/>
                    <a:pt x="23" y="4"/>
                  </a:cubicBezTo>
                  <a:cubicBezTo>
                    <a:pt x="9" y="1"/>
                    <a:pt x="9" y="1"/>
                    <a:pt x="9" y="1"/>
                  </a:cubicBezTo>
                  <a:cubicBezTo>
                    <a:pt x="2" y="0"/>
                    <a:pt x="0" y="1"/>
                    <a:pt x="2" y="3"/>
                  </a:cubicBezTo>
                  <a:cubicBezTo>
                    <a:pt x="8" y="8"/>
                    <a:pt x="16" y="10"/>
                    <a:pt x="24" y="11"/>
                  </a:cubicBezTo>
                  <a:close/>
                </a:path>
              </a:pathLst>
            </a:custGeom>
            <a:solidFill>
              <a:srgbClr val="2023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8" name="Freeform 75">
              <a:extLst>
                <a:ext uri="{FF2B5EF4-FFF2-40B4-BE49-F238E27FC236}">
                  <a16:creationId xmlns:a16="http://schemas.microsoft.com/office/drawing/2014/main" id="{4F19FA44-302E-420E-AB32-B3AC247E85F6}"/>
                </a:ext>
              </a:extLst>
            </p:cNvPr>
            <p:cNvSpPr>
              <a:spLocks/>
            </p:cNvSpPr>
            <p:nvPr/>
          </p:nvSpPr>
          <p:spPr bwMode="auto">
            <a:xfrm>
              <a:off x="6726392" y="2285024"/>
              <a:ext cx="192248" cy="773512"/>
            </a:xfrm>
            <a:custGeom>
              <a:avLst/>
              <a:gdLst>
                <a:gd name="T0" fmla="*/ 0 w 50"/>
                <a:gd name="T1" fmla="*/ 21 h 199"/>
                <a:gd name="T2" fmla="*/ 11 w 50"/>
                <a:gd name="T3" fmla="*/ 112 h 199"/>
                <a:gd name="T4" fmla="*/ 27 w 50"/>
                <a:gd name="T5" fmla="*/ 188 h 199"/>
                <a:gd name="T6" fmla="*/ 34 w 50"/>
                <a:gd name="T7" fmla="*/ 196 h 199"/>
                <a:gd name="T8" fmla="*/ 50 w 50"/>
                <a:gd name="T9" fmla="*/ 195 h 199"/>
                <a:gd name="T10" fmla="*/ 48 w 50"/>
                <a:gd name="T11" fmla="*/ 135 h 199"/>
                <a:gd name="T12" fmla="*/ 39 w 50"/>
                <a:gd name="T13" fmla="*/ 102 h 199"/>
                <a:gd name="T14" fmla="*/ 39 w 50"/>
                <a:gd name="T15" fmla="*/ 36 h 199"/>
                <a:gd name="T16" fmla="*/ 34 w 50"/>
                <a:gd name="T17" fmla="*/ 0 h 199"/>
                <a:gd name="T18" fmla="*/ 0 w 50"/>
                <a:gd name="T19" fmla="*/ 21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0" h="199">
                  <a:moveTo>
                    <a:pt x="0" y="21"/>
                  </a:moveTo>
                  <a:cubicBezTo>
                    <a:pt x="2" y="37"/>
                    <a:pt x="6" y="99"/>
                    <a:pt x="11" y="112"/>
                  </a:cubicBezTo>
                  <a:cubicBezTo>
                    <a:pt x="20" y="133"/>
                    <a:pt x="22" y="165"/>
                    <a:pt x="27" y="188"/>
                  </a:cubicBezTo>
                  <a:cubicBezTo>
                    <a:pt x="28" y="190"/>
                    <a:pt x="30" y="194"/>
                    <a:pt x="34" y="196"/>
                  </a:cubicBezTo>
                  <a:cubicBezTo>
                    <a:pt x="40" y="199"/>
                    <a:pt x="48" y="199"/>
                    <a:pt x="50" y="195"/>
                  </a:cubicBezTo>
                  <a:cubicBezTo>
                    <a:pt x="48" y="174"/>
                    <a:pt x="49" y="147"/>
                    <a:pt x="48" y="135"/>
                  </a:cubicBezTo>
                  <a:cubicBezTo>
                    <a:pt x="47" y="122"/>
                    <a:pt x="44" y="109"/>
                    <a:pt x="39" y="102"/>
                  </a:cubicBezTo>
                  <a:cubicBezTo>
                    <a:pt x="38" y="92"/>
                    <a:pt x="39" y="54"/>
                    <a:pt x="39" y="36"/>
                  </a:cubicBezTo>
                  <a:cubicBezTo>
                    <a:pt x="39" y="21"/>
                    <a:pt x="39" y="11"/>
                    <a:pt x="34" y="0"/>
                  </a:cubicBezTo>
                  <a:lnTo>
                    <a:pt x="0" y="21"/>
                  </a:lnTo>
                  <a:close/>
                </a:path>
              </a:pathLst>
            </a:custGeom>
            <a:solidFill>
              <a:srgbClr val="0016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9" name="Freeform 76">
              <a:extLst>
                <a:ext uri="{FF2B5EF4-FFF2-40B4-BE49-F238E27FC236}">
                  <a16:creationId xmlns:a16="http://schemas.microsoft.com/office/drawing/2014/main" id="{3BF3B338-E82E-44CA-ADA8-9BA10757E555}"/>
                </a:ext>
              </a:extLst>
            </p:cNvPr>
            <p:cNvSpPr>
              <a:spLocks/>
            </p:cNvSpPr>
            <p:nvPr/>
          </p:nvSpPr>
          <p:spPr bwMode="auto">
            <a:xfrm>
              <a:off x="6726392" y="2312165"/>
              <a:ext cx="147013" cy="737325"/>
            </a:xfrm>
            <a:custGeom>
              <a:avLst/>
              <a:gdLst>
                <a:gd name="T0" fmla="*/ 0 w 38"/>
                <a:gd name="T1" fmla="*/ 20 h 190"/>
                <a:gd name="T2" fmla="*/ 11 w 38"/>
                <a:gd name="T3" fmla="*/ 105 h 190"/>
                <a:gd name="T4" fmla="*/ 27 w 38"/>
                <a:gd name="T5" fmla="*/ 181 h 190"/>
                <a:gd name="T6" fmla="*/ 34 w 38"/>
                <a:gd name="T7" fmla="*/ 189 h 190"/>
                <a:gd name="T8" fmla="*/ 38 w 38"/>
                <a:gd name="T9" fmla="*/ 190 h 190"/>
                <a:gd name="T10" fmla="*/ 29 w 38"/>
                <a:gd name="T11" fmla="*/ 115 h 190"/>
                <a:gd name="T12" fmla="*/ 22 w 38"/>
                <a:gd name="T13" fmla="*/ 99 h 190"/>
                <a:gd name="T14" fmla="*/ 28 w 38"/>
                <a:gd name="T15" fmla="*/ 9 h 190"/>
                <a:gd name="T16" fmla="*/ 38 w 38"/>
                <a:gd name="T17" fmla="*/ 13 h 190"/>
                <a:gd name="T18" fmla="*/ 34 w 38"/>
                <a:gd name="T19" fmla="*/ 0 h 190"/>
                <a:gd name="T20" fmla="*/ 0 w 38"/>
                <a:gd name="T21" fmla="*/ 20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8" h="190">
                  <a:moveTo>
                    <a:pt x="0" y="20"/>
                  </a:moveTo>
                  <a:cubicBezTo>
                    <a:pt x="2" y="37"/>
                    <a:pt x="9" y="91"/>
                    <a:pt x="11" y="105"/>
                  </a:cubicBezTo>
                  <a:cubicBezTo>
                    <a:pt x="16" y="129"/>
                    <a:pt x="22" y="158"/>
                    <a:pt x="27" y="181"/>
                  </a:cubicBezTo>
                  <a:cubicBezTo>
                    <a:pt x="28" y="183"/>
                    <a:pt x="30" y="187"/>
                    <a:pt x="34" y="189"/>
                  </a:cubicBezTo>
                  <a:cubicBezTo>
                    <a:pt x="35" y="189"/>
                    <a:pt x="36" y="190"/>
                    <a:pt x="38" y="190"/>
                  </a:cubicBezTo>
                  <a:cubicBezTo>
                    <a:pt x="35" y="173"/>
                    <a:pt x="33" y="133"/>
                    <a:pt x="29" y="115"/>
                  </a:cubicBezTo>
                  <a:cubicBezTo>
                    <a:pt x="27" y="106"/>
                    <a:pt x="27" y="105"/>
                    <a:pt x="22" y="99"/>
                  </a:cubicBezTo>
                  <a:cubicBezTo>
                    <a:pt x="22" y="69"/>
                    <a:pt x="21" y="39"/>
                    <a:pt x="28" y="9"/>
                  </a:cubicBezTo>
                  <a:cubicBezTo>
                    <a:pt x="38" y="13"/>
                    <a:pt x="38" y="13"/>
                    <a:pt x="38" y="13"/>
                  </a:cubicBezTo>
                  <a:cubicBezTo>
                    <a:pt x="37" y="8"/>
                    <a:pt x="36" y="4"/>
                    <a:pt x="34" y="0"/>
                  </a:cubicBezTo>
                  <a:lnTo>
                    <a:pt x="0" y="20"/>
                  </a:lnTo>
                  <a:close/>
                </a:path>
              </a:pathLst>
            </a:custGeom>
            <a:solidFill>
              <a:srgbClr val="001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0" name="Freeform 77">
              <a:extLst>
                <a:ext uri="{FF2B5EF4-FFF2-40B4-BE49-F238E27FC236}">
                  <a16:creationId xmlns:a16="http://schemas.microsoft.com/office/drawing/2014/main" id="{51A13DC6-6B67-429C-90DC-E659A42AACE6}"/>
                </a:ext>
              </a:extLst>
            </p:cNvPr>
            <p:cNvSpPr>
              <a:spLocks/>
            </p:cNvSpPr>
            <p:nvPr/>
          </p:nvSpPr>
          <p:spPr bwMode="auto">
            <a:xfrm>
              <a:off x="6581641" y="2285024"/>
              <a:ext cx="210342" cy="861721"/>
            </a:xfrm>
            <a:custGeom>
              <a:avLst/>
              <a:gdLst>
                <a:gd name="T0" fmla="*/ 6 w 54"/>
                <a:gd name="T1" fmla="*/ 25 h 222"/>
                <a:gd name="T2" fmla="*/ 14 w 54"/>
                <a:gd name="T3" fmla="*/ 124 h 222"/>
                <a:gd name="T4" fmla="*/ 20 w 54"/>
                <a:gd name="T5" fmla="*/ 208 h 222"/>
                <a:gd name="T6" fmla="*/ 46 w 54"/>
                <a:gd name="T7" fmla="*/ 215 h 222"/>
                <a:gd name="T8" fmla="*/ 49 w 54"/>
                <a:gd name="T9" fmla="*/ 151 h 222"/>
                <a:gd name="T10" fmla="*/ 44 w 54"/>
                <a:gd name="T11" fmla="*/ 127 h 222"/>
                <a:gd name="T12" fmla="*/ 46 w 54"/>
                <a:gd name="T13" fmla="*/ 59 h 222"/>
                <a:gd name="T14" fmla="*/ 46 w 54"/>
                <a:gd name="T15" fmla="*/ 0 h 222"/>
                <a:gd name="T16" fmla="*/ 19 w 54"/>
                <a:gd name="T17" fmla="*/ 32 h 222"/>
                <a:gd name="T18" fmla="*/ 6 w 54"/>
                <a:gd name="T19" fmla="*/ 25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4" h="222">
                  <a:moveTo>
                    <a:pt x="6" y="25"/>
                  </a:moveTo>
                  <a:cubicBezTo>
                    <a:pt x="0" y="55"/>
                    <a:pt x="10" y="103"/>
                    <a:pt x="14" y="124"/>
                  </a:cubicBezTo>
                  <a:cubicBezTo>
                    <a:pt x="19" y="149"/>
                    <a:pt x="18" y="184"/>
                    <a:pt x="20" y="208"/>
                  </a:cubicBezTo>
                  <a:cubicBezTo>
                    <a:pt x="22" y="215"/>
                    <a:pt x="39" y="222"/>
                    <a:pt x="46" y="215"/>
                  </a:cubicBezTo>
                  <a:cubicBezTo>
                    <a:pt x="47" y="194"/>
                    <a:pt x="50" y="163"/>
                    <a:pt x="49" y="151"/>
                  </a:cubicBezTo>
                  <a:cubicBezTo>
                    <a:pt x="48" y="141"/>
                    <a:pt x="47" y="136"/>
                    <a:pt x="44" y="127"/>
                  </a:cubicBezTo>
                  <a:cubicBezTo>
                    <a:pt x="44" y="118"/>
                    <a:pt x="44" y="76"/>
                    <a:pt x="46" y="59"/>
                  </a:cubicBezTo>
                  <a:cubicBezTo>
                    <a:pt x="47" y="44"/>
                    <a:pt x="54" y="18"/>
                    <a:pt x="46" y="0"/>
                  </a:cubicBezTo>
                  <a:cubicBezTo>
                    <a:pt x="19" y="32"/>
                    <a:pt x="19" y="32"/>
                    <a:pt x="19" y="32"/>
                  </a:cubicBezTo>
                  <a:lnTo>
                    <a:pt x="6" y="25"/>
                  </a:lnTo>
                  <a:close/>
                </a:path>
              </a:pathLst>
            </a:custGeom>
            <a:solidFill>
              <a:srgbClr val="001E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1" name="Freeform 78">
              <a:extLst>
                <a:ext uri="{FF2B5EF4-FFF2-40B4-BE49-F238E27FC236}">
                  <a16:creationId xmlns:a16="http://schemas.microsoft.com/office/drawing/2014/main" id="{14E1B2E5-AE04-429F-A7F1-60201844F0C1}"/>
                </a:ext>
              </a:extLst>
            </p:cNvPr>
            <p:cNvSpPr>
              <a:spLocks/>
            </p:cNvSpPr>
            <p:nvPr/>
          </p:nvSpPr>
          <p:spPr bwMode="auto">
            <a:xfrm>
              <a:off x="6581641" y="2416205"/>
              <a:ext cx="124396" cy="710184"/>
            </a:xfrm>
            <a:custGeom>
              <a:avLst/>
              <a:gdLst>
                <a:gd name="T0" fmla="*/ 6 w 32"/>
                <a:gd name="T1" fmla="*/ 0 h 183"/>
                <a:gd name="T2" fmla="*/ 14 w 32"/>
                <a:gd name="T3" fmla="*/ 90 h 183"/>
                <a:gd name="T4" fmla="*/ 20 w 32"/>
                <a:gd name="T5" fmla="*/ 174 h 183"/>
                <a:gd name="T6" fmla="*/ 31 w 32"/>
                <a:gd name="T7" fmla="*/ 183 h 183"/>
                <a:gd name="T8" fmla="*/ 31 w 32"/>
                <a:gd name="T9" fmla="*/ 115 h 183"/>
                <a:gd name="T10" fmla="*/ 27 w 32"/>
                <a:gd name="T11" fmla="*/ 96 h 183"/>
                <a:gd name="T12" fmla="*/ 22 w 32"/>
                <a:gd name="T13" fmla="*/ 6 h 183"/>
                <a:gd name="T14" fmla="*/ 19 w 32"/>
                <a:gd name="T15" fmla="*/ 7 h 183"/>
                <a:gd name="T16" fmla="*/ 6 w 32"/>
                <a:gd name="T17" fmla="*/ 0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2" h="183">
                  <a:moveTo>
                    <a:pt x="6" y="0"/>
                  </a:moveTo>
                  <a:cubicBezTo>
                    <a:pt x="0" y="30"/>
                    <a:pt x="10" y="69"/>
                    <a:pt x="14" y="90"/>
                  </a:cubicBezTo>
                  <a:cubicBezTo>
                    <a:pt x="19" y="115"/>
                    <a:pt x="18" y="150"/>
                    <a:pt x="20" y="174"/>
                  </a:cubicBezTo>
                  <a:cubicBezTo>
                    <a:pt x="21" y="178"/>
                    <a:pt x="26" y="181"/>
                    <a:pt x="31" y="183"/>
                  </a:cubicBezTo>
                  <a:cubicBezTo>
                    <a:pt x="31" y="161"/>
                    <a:pt x="32" y="131"/>
                    <a:pt x="31" y="115"/>
                  </a:cubicBezTo>
                  <a:cubicBezTo>
                    <a:pt x="30" y="98"/>
                    <a:pt x="28" y="103"/>
                    <a:pt x="27" y="96"/>
                  </a:cubicBezTo>
                  <a:cubicBezTo>
                    <a:pt x="26" y="70"/>
                    <a:pt x="23" y="32"/>
                    <a:pt x="22" y="6"/>
                  </a:cubicBezTo>
                  <a:cubicBezTo>
                    <a:pt x="19" y="7"/>
                    <a:pt x="19" y="7"/>
                    <a:pt x="19" y="7"/>
                  </a:cubicBezTo>
                  <a:lnTo>
                    <a:pt x="6" y="0"/>
                  </a:lnTo>
                  <a:close/>
                </a:path>
              </a:pathLst>
            </a:custGeom>
            <a:solidFill>
              <a:srgbClr val="0016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2" name="Freeform 79">
              <a:extLst>
                <a:ext uri="{FF2B5EF4-FFF2-40B4-BE49-F238E27FC236}">
                  <a16:creationId xmlns:a16="http://schemas.microsoft.com/office/drawing/2014/main" id="{C1BB5547-FE33-4682-A82A-F5E31BA4148C}"/>
                </a:ext>
              </a:extLst>
            </p:cNvPr>
            <p:cNvSpPr>
              <a:spLocks/>
            </p:cNvSpPr>
            <p:nvPr/>
          </p:nvSpPr>
          <p:spPr bwMode="auto">
            <a:xfrm>
              <a:off x="6760319" y="1796490"/>
              <a:ext cx="162845" cy="454609"/>
            </a:xfrm>
            <a:custGeom>
              <a:avLst/>
              <a:gdLst>
                <a:gd name="T0" fmla="*/ 18 w 42"/>
                <a:gd name="T1" fmla="*/ 0 h 117"/>
                <a:gd name="T2" fmla="*/ 14 w 42"/>
                <a:gd name="T3" fmla="*/ 107 h 117"/>
                <a:gd name="T4" fmla="*/ 31 w 42"/>
                <a:gd name="T5" fmla="*/ 112 h 117"/>
                <a:gd name="T6" fmla="*/ 42 w 42"/>
                <a:gd name="T7" fmla="*/ 64 h 117"/>
                <a:gd name="T8" fmla="*/ 39 w 42"/>
                <a:gd name="T9" fmla="*/ 35 h 117"/>
                <a:gd name="T10" fmla="*/ 18 w 42"/>
                <a:gd name="T11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" h="117">
                  <a:moveTo>
                    <a:pt x="18" y="0"/>
                  </a:moveTo>
                  <a:cubicBezTo>
                    <a:pt x="0" y="12"/>
                    <a:pt x="8" y="85"/>
                    <a:pt x="14" y="107"/>
                  </a:cubicBezTo>
                  <a:cubicBezTo>
                    <a:pt x="14" y="112"/>
                    <a:pt x="28" y="117"/>
                    <a:pt x="31" y="112"/>
                  </a:cubicBezTo>
                  <a:cubicBezTo>
                    <a:pt x="42" y="64"/>
                    <a:pt x="42" y="64"/>
                    <a:pt x="42" y="64"/>
                  </a:cubicBezTo>
                  <a:cubicBezTo>
                    <a:pt x="42" y="55"/>
                    <a:pt x="41" y="45"/>
                    <a:pt x="39" y="35"/>
                  </a:cubicBezTo>
                  <a:cubicBezTo>
                    <a:pt x="35" y="13"/>
                    <a:pt x="33" y="2"/>
                    <a:pt x="18" y="0"/>
                  </a:cubicBezTo>
                  <a:close/>
                </a:path>
              </a:pathLst>
            </a:custGeom>
            <a:solidFill>
              <a:srgbClr val="001E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3" name="Freeform 80">
              <a:extLst>
                <a:ext uri="{FF2B5EF4-FFF2-40B4-BE49-F238E27FC236}">
                  <a16:creationId xmlns:a16="http://schemas.microsoft.com/office/drawing/2014/main" id="{1F4B3BFC-CA3D-4846-93E5-57C4E65145F1}"/>
                </a:ext>
              </a:extLst>
            </p:cNvPr>
            <p:cNvSpPr>
              <a:spLocks/>
            </p:cNvSpPr>
            <p:nvPr/>
          </p:nvSpPr>
          <p:spPr bwMode="auto">
            <a:xfrm>
              <a:off x="6755795" y="1862080"/>
              <a:ext cx="140227" cy="377710"/>
            </a:xfrm>
            <a:custGeom>
              <a:avLst/>
              <a:gdLst>
                <a:gd name="T0" fmla="*/ 18 w 36"/>
                <a:gd name="T1" fmla="*/ 0 h 97"/>
                <a:gd name="T2" fmla="*/ 15 w 36"/>
                <a:gd name="T3" fmla="*/ 90 h 97"/>
                <a:gd name="T4" fmla="*/ 26 w 36"/>
                <a:gd name="T5" fmla="*/ 97 h 97"/>
                <a:gd name="T6" fmla="*/ 36 w 36"/>
                <a:gd name="T7" fmla="*/ 50 h 97"/>
                <a:gd name="T8" fmla="*/ 34 w 36"/>
                <a:gd name="T9" fmla="*/ 24 h 97"/>
                <a:gd name="T10" fmla="*/ 18 w 36"/>
                <a:gd name="T11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6" h="97">
                  <a:moveTo>
                    <a:pt x="18" y="0"/>
                  </a:moveTo>
                  <a:cubicBezTo>
                    <a:pt x="0" y="12"/>
                    <a:pt x="9" y="68"/>
                    <a:pt x="15" y="90"/>
                  </a:cubicBezTo>
                  <a:cubicBezTo>
                    <a:pt x="15" y="94"/>
                    <a:pt x="21" y="97"/>
                    <a:pt x="26" y="97"/>
                  </a:cubicBezTo>
                  <a:cubicBezTo>
                    <a:pt x="30" y="76"/>
                    <a:pt x="34" y="60"/>
                    <a:pt x="36" y="50"/>
                  </a:cubicBezTo>
                  <a:cubicBezTo>
                    <a:pt x="36" y="41"/>
                    <a:pt x="35" y="34"/>
                    <a:pt x="34" y="24"/>
                  </a:cubicBezTo>
                  <a:cubicBezTo>
                    <a:pt x="32" y="4"/>
                    <a:pt x="26" y="2"/>
                    <a:pt x="18" y="0"/>
                  </a:cubicBezTo>
                  <a:close/>
                </a:path>
              </a:pathLst>
            </a:custGeom>
            <a:solidFill>
              <a:srgbClr val="001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4" name="Freeform 81">
              <a:extLst>
                <a:ext uri="{FF2B5EF4-FFF2-40B4-BE49-F238E27FC236}">
                  <a16:creationId xmlns:a16="http://schemas.microsoft.com/office/drawing/2014/main" id="{95BD7B9F-5CB4-4319-A09E-33701A13B9DF}"/>
                </a:ext>
              </a:extLst>
            </p:cNvPr>
            <p:cNvSpPr>
              <a:spLocks/>
            </p:cNvSpPr>
            <p:nvPr/>
          </p:nvSpPr>
          <p:spPr bwMode="auto">
            <a:xfrm>
              <a:off x="6574857" y="1796490"/>
              <a:ext cx="327952" cy="710184"/>
            </a:xfrm>
            <a:custGeom>
              <a:avLst/>
              <a:gdLst>
                <a:gd name="T0" fmla="*/ 68 w 85"/>
                <a:gd name="T1" fmla="*/ 1 h 183"/>
                <a:gd name="T2" fmla="*/ 82 w 85"/>
                <a:gd name="T3" fmla="*/ 45 h 183"/>
                <a:gd name="T4" fmla="*/ 73 w 85"/>
                <a:gd name="T5" fmla="*/ 85 h 183"/>
                <a:gd name="T6" fmla="*/ 80 w 85"/>
                <a:gd name="T7" fmla="*/ 152 h 183"/>
                <a:gd name="T8" fmla="*/ 56 w 85"/>
                <a:gd name="T9" fmla="*/ 168 h 183"/>
                <a:gd name="T10" fmla="*/ 56 w 85"/>
                <a:gd name="T11" fmla="*/ 139 h 183"/>
                <a:gd name="T12" fmla="*/ 51 w 85"/>
                <a:gd name="T13" fmla="*/ 170 h 183"/>
                <a:gd name="T14" fmla="*/ 4 w 85"/>
                <a:gd name="T15" fmla="*/ 169 h 183"/>
                <a:gd name="T16" fmla="*/ 13 w 85"/>
                <a:gd name="T17" fmla="*/ 110 h 183"/>
                <a:gd name="T18" fmla="*/ 3 w 85"/>
                <a:gd name="T19" fmla="*/ 40 h 183"/>
                <a:gd name="T20" fmla="*/ 12 w 85"/>
                <a:gd name="T21" fmla="*/ 26 h 183"/>
                <a:gd name="T22" fmla="*/ 61 w 85"/>
                <a:gd name="T23" fmla="*/ 0 h 183"/>
                <a:gd name="T24" fmla="*/ 68 w 85"/>
                <a:gd name="T25" fmla="*/ 1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5" h="183">
                  <a:moveTo>
                    <a:pt x="68" y="1"/>
                  </a:moveTo>
                  <a:cubicBezTo>
                    <a:pt x="84" y="7"/>
                    <a:pt x="85" y="29"/>
                    <a:pt x="82" y="45"/>
                  </a:cubicBezTo>
                  <a:cubicBezTo>
                    <a:pt x="79" y="62"/>
                    <a:pt x="74" y="71"/>
                    <a:pt x="73" y="85"/>
                  </a:cubicBezTo>
                  <a:cubicBezTo>
                    <a:pt x="73" y="99"/>
                    <a:pt x="83" y="128"/>
                    <a:pt x="80" y="152"/>
                  </a:cubicBezTo>
                  <a:cubicBezTo>
                    <a:pt x="78" y="158"/>
                    <a:pt x="61" y="166"/>
                    <a:pt x="56" y="168"/>
                  </a:cubicBezTo>
                  <a:cubicBezTo>
                    <a:pt x="57" y="159"/>
                    <a:pt x="57" y="150"/>
                    <a:pt x="56" y="139"/>
                  </a:cubicBezTo>
                  <a:cubicBezTo>
                    <a:pt x="55" y="153"/>
                    <a:pt x="54" y="160"/>
                    <a:pt x="51" y="170"/>
                  </a:cubicBezTo>
                  <a:cubicBezTo>
                    <a:pt x="39" y="177"/>
                    <a:pt x="13" y="183"/>
                    <a:pt x="4" y="169"/>
                  </a:cubicBezTo>
                  <a:cubicBezTo>
                    <a:pt x="6" y="149"/>
                    <a:pt x="13" y="126"/>
                    <a:pt x="13" y="110"/>
                  </a:cubicBezTo>
                  <a:cubicBezTo>
                    <a:pt x="13" y="83"/>
                    <a:pt x="0" y="53"/>
                    <a:pt x="3" y="40"/>
                  </a:cubicBezTo>
                  <a:cubicBezTo>
                    <a:pt x="4" y="34"/>
                    <a:pt x="8" y="29"/>
                    <a:pt x="12" y="26"/>
                  </a:cubicBezTo>
                  <a:cubicBezTo>
                    <a:pt x="21" y="19"/>
                    <a:pt x="46" y="2"/>
                    <a:pt x="61" y="0"/>
                  </a:cubicBezTo>
                  <a:cubicBezTo>
                    <a:pt x="64" y="0"/>
                    <a:pt x="66" y="0"/>
                    <a:pt x="68" y="1"/>
                  </a:cubicBezTo>
                  <a:close/>
                </a:path>
              </a:pathLst>
            </a:custGeom>
            <a:solidFill>
              <a:srgbClr val="0026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5" name="Freeform 82">
              <a:extLst>
                <a:ext uri="{FF2B5EF4-FFF2-40B4-BE49-F238E27FC236}">
                  <a16:creationId xmlns:a16="http://schemas.microsoft.com/office/drawing/2014/main" id="{96F6015F-88B5-4D51-8183-EF77085783A4}"/>
                </a:ext>
              </a:extLst>
            </p:cNvPr>
            <p:cNvSpPr>
              <a:spLocks/>
            </p:cNvSpPr>
            <p:nvPr/>
          </p:nvSpPr>
          <p:spPr bwMode="auto">
            <a:xfrm>
              <a:off x="6552239" y="1839462"/>
              <a:ext cx="158321" cy="646855"/>
            </a:xfrm>
            <a:custGeom>
              <a:avLst/>
              <a:gdLst>
                <a:gd name="T0" fmla="*/ 30 w 41"/>
                <a:gd name="T1" fmla="*/ 167 h 167"/>
                <a:gd name="T2" fmla="*/ 9 w 41"/>
                <a:gd name="T3" fmla="*/ 157 h 167"/>
                <a:gd name="T4" fmla="*/ 18 w 41"/>
                <a:gd name="T5" fmla="*/ 88 h 167"/>
                <a:gd name="T6" fmla="*/ 7 w 41"/>
                <a:gd name="T7" fmla="*/ 21 h 167"/>
                <a:gd name="T8" fmla="*/ 13 w 41"/>
                <a:gd name="T9" fmla="*/ 14 h 167"/>
                <a:gd name="T10" fmla="*/ 39 w 41"/>
                <a:gd name="T11" fmla="*/ 0 h 167"/>
                <a:gd name="T12" fmla="*/ 39 w 41"/>
                <a:gd name="T13" fmla="*/ 5 h 167"/>
                <a:gd name="T14" fmla="*/ 24 w 41"/>
                <a:gd name="T15" fmla="*/ 17 h 167"/>
                <a:gd name="T16" fmla="*/ 29 w 41"/>
                <a:gd name="T17" fmla="*/ 98 h 167"/>
                <a:gd name="T18" fmla="*/ 30 w 41"/>
                <a:gd name="T19" fmla="*/ 167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1" h="167">
                  <a:moveTo>
                    <a:pt x="30" y="167"/>
                  </a:moveTo>
                  <a:cubicBezTo>
                    <a:pt x="23" y="167"/>
                    <a:pt x="13" y="164"/>
                    <a:pt x="9" y="157"/>
                  </a:cubicBezTo>
                  <a:cubicBezTo>
                    <a:pt x="7" y="129"/>
                    <a:pt x="19" y="104"/>
                    <a:pt x="18" y="88"/>
                  </a:cubicBezTo>
                  <a:cubicBezTo>
                    <a:pt x="18" y="74"/>
                    <a:pt x="0" y="40"/>
                    <a:pt x="7" y="21"/>
                  </a:cubicBezTo>
                  <a:cubicBezTo>
                    <a:pt x="8" y="18"/>
                    <a:pt x="11" y="16"/>
                    <a:pt x="13" y="14"/>
                  </a:cubicBezTo>
                  <a:cubicBezTo>
                    <a:pt x="18" y="10"/>
                    <a:pt x="30" y="5"/>
                    <a:pt x="39" y="0"/>
                  </a:cubicBezTo>
                  <a:cubicBezTo>
                    <a:pt x="39" y="5"/>
                    <a:pt x="39" y="5"/>
                    <a:pt x="39" y="5"/>
                  </a:cubicBezTo>
                  <a:cubicBezTo>
                    <a:pt x="32" y="9"/>
                    <a:pt x="29" y="11"/>
                    <a:pt x="24" y="17"/>
                  </a:cubicBezTo>
                  <a:cubicBezTo>
                    <a:pt x="41" y="34"/>
                    <a:pt x="31" y="79"/>
                    <a:pt x="29" y="98"/>
                  </a:cubicBezTo>
                  <a:cubicBezTo>
                    <a:pt x="27" y="114"/>
                    <a:pt x="30" y="144"/>
                    <a:pt x="30" y="167"/>
                  </a:cubicBezTo>
                  <a:close/>
                </a:path>
              </a:pathLst>
            </a:custGeom>
            <a:solidFill>
              <a:srgbClr val="001E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6" name="Freeform 83">
              <a:extLst>
                <a:ext uri="{FF2B5EF4-FFF2-40B4-BE49-F238E27FC236}">
                  <a16:creationId xmlns:a16="http://schemas.microsoft.com/office/drawing/2014/main" id="{187DC8D7-15EE-4A3D-ACA3-9244D7406980}"/>
                </a:ext>
              </a:extLst>
            </p:cNvPr>
            <p:cNvSpPr>
              <a:spLocks/>
            </p:cNvSpPr>
            <p:nvPr/>
          </p:nvSpPr>
          <p:spPr bwMode="auto">
            <a:xfrm>
              <a:off x="6663064" y="1814584"/>
              <a:ext cx="266884" cy="660426"/>
            </a:xfrm>
            <a:custGeom>
              <a:avLst/>
              <a:gdLst>
                <a:gd name="T0" fmla="*/ 44 w 69"/>
                <a:gd name="T1" fmla="*/ 0 h 170"/>
                <a:gd name="T2" fmla="*/ 0 w 69"/>
                <a:gd name="T3" fmla="*/ 24 h 170"/>
                <a:gd name="T4" fmla="*/ 6 w 69"/>
                <a:gd name="T5" fmla="*/ 107 h 170"/>
                <a:gd name="T6" fmla="*/ 3 w 69"/>
                <a:gd name="T7" fmla="*/ 170 h 170"/>
                <a:gd name="T8" fmla="*/ 27 w 69"/>
                <a:gd name="T9" fmla="*/ 163 h 170"/>
                <a:gd name="T10" fmla="*/ 30 w 69"/>
                <a:gd name="T11" fmla="*/ 94 h 170"/>
                <a:gd name="T12" fmla="*/ 36 w 69"/>
                <a:gd name="T13" fmla="*/ 158 h 170"/>
                <a:gd name="T14" fmla="*/ 56 w 69"/>
                <a:gd name="T15" fmla="*/ 147 h 170"/>
                <a:gd name="T16" fmla="*/ 48 w 69"/>
                <a:gd name="T17" fmla="*/ 79 h 170"/>
                <a:gd name="T18" fmla="*/ 44 w 69"/>
                <a:gd name="T19" fmla="*/ 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9" h="170">
                  <a:moveTo>
                    <a:pt x="44" y="0"/>
                  </a:moveTo>
                  <a:cubicBezTo>
                    <a:pt x="42" y="18"/>
                    <a:pt x="22" y="26"/>
                    <a:pt x="0" y="24"/>
                  </a:cubicBezTo>
                  <a:cubicBezTo>
                    <a:pt x="12" y="43"/>
                    <a:pt x="9" y="79"/>
                    <a:pt x="6" y="107"/>
                  </a:cubicBezTo>
                  <a:cubicBezTo>
                    <a:pt x="3" y="125"/>
                    <a:pt x="3" y="153"/>
                    <a:pt x="3" y="170"/>
                  </a:cubicBezTo>
                  <a:cubicBezTo>
                    <a:pt x="14" y="168"/>
                    <a:pt x="17" y="167"/>
                    <a:pt x="27" y="163"/>
                  </a:cubicBezTo>
                  <a:cubicBezTo>
                    <a:pt x="33" y="139"/>
                    <a:pt x="32" y="118"/>
                    <a:pt x="30" y="94"/>
                  </a:cubicBezTo>
                  <a:cubicBezTo>
                    <a:pt x="35" y="115"/>
                    <a:pt x="35" y="138"/>
                    <a:pt x="36" y="158"/>
                  </a:cubicBezTo>
                  <a:cubicBezTo>
                    <a:pt x="44" y="155"/>
                    <a:pt x="48" y="152"/>
                    <a:pt x="56" y="147"/>
                  </a:cubicBezTo>
                  <a:cubicBezTo>
                    <a:pt x="58" y="117"/>
                    <a:pt x="48" y="86"/>
                    <a:pt x="48" y="79"/>
                  </a:cubicBezTo>
                  <a:cubicBezTo>
                    <a:pt x="52" y="51"/>
                    <a:pt x="69" y="8"/>
                    <a:pt x="44" y="0"/>
                  </a:cubicBezTo>
                  <a:close/>
                </a:path>
              </a:pathLst>
            </a:custGeom>
            <a:solidFill>
              <a:srgbClr val="002B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7" name="Freeform 84">
              <a:extLst>
                <a:ext uri="{FF2B5EF4-FFF2-40B4-BE49-F238E27FC236}">
                  <a16:creationId xmlns:a16="http://schemas.microsoft.com/office/drawing/2014/main" id="{7A3BE449-6D88-4C1B-AAA1-23182E8FF772}"/>
                </a:ext>
              </a:extLst>
            </p:cNvPr>
            <p:cNvSpPr>
              <a:spLocks/>
            </p:cNvSpPr>
            <p:nvPr/>
          </p:nvSpPr>
          <p:spPr bwMode="auto">
            <a:xfrm>
              <a:off x="6701514" y="2486318"/>
              <a:ext cx="70114" cy="637809"/>
            </a:xfrm>
            <a:custGeom>
              <a:avLst/>
              <a:gdLst>
                <a:gd name="T0" fmla="*/ 13 w 18"/>
                <a:gd name="T1" fmla="*/ 0 h 164"/>
                <a:gd name="T2" fmla="*/ 0 w 18"/>
                <a:gd name="T3" fmla="*/ 6 h 164"/>
                <a:gd name="T4" fmla="*/ 3 w 18"/>
                <a:gd name="T5" fmla="*/ 80 h 164"/>
                <a:gd name="T6" fmla="*/ 5 w 18"/>
                <a:gd name="T7" fmla="*/ 164 h 164"/>
                <a:gd name="T8" fmla="*/ 13 w 18"/>
                <a:gd name="T9" fmla="*/ 162 h 164"/>
                <a:gd name="T10" fmla="*/ 10 w 18"/>
                <a:gd name="T11" fmla="*/ 77 h 164"/>
                <a:gd name="T12" fmla="*/ 13 w 18"/>
                <a:gd name="T13" fmla="*/ 0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" h="164">
                  <a:moveTo>
                    <a:pt x="13" y="0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25"/>
                    <a:pt x="1" y="60"/>
                    <a:pt x="3" y="80"/>
                  </a:cubicBezTo>
                  <a:cubicBezTo>
                    <a:pt x="8" y="94"/>
                    <a:pt x="6" y="147"/>
                    <a:pt x="5" y="164"/>
                  </a:cubicBezTo>
                  <a:cubicBezTo>
                    <a:pt x="9" y="164"/>
                    <a:pt x="10" y="164"/>
                    <a:pt x="13" y="162"/>
                  </a:cubicBezTo>
                  <a:cubicBezTo>
                    <a:pt x="14" y="130"/>
                    <a:pt x="18" y="88"/>
                    <a:pt x="10" y="77"/>
                  </a:cubicBezTo>
                  <a:cubicBezTo>
                    <a:pt x="9" y="53"/>
                    <a:pt x="10" y="24"/>
                    <a:pt x="13" y="0"/>
                  </a:cubicBezTo>
                  <a:close/>
                </a:path>
              </a:pathLst>
            </a:custGeom>
            <a:solidFill>
              <a:srgbClr val="0026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8" name="Freeform 85">
              <a:extLst>
                <a:ext uri="{FF2B5EF4-FFF2-40B4-BE49-F238E27FC236}">
                  <a16:creationId xmlns:a16="http://schemas.microsoft.com/office/drawing/2014/main" id="{B3B25CD3-E3E9-4F12-86CB-83B0B6604C6D}"/>
                </a:ext>
              </a:extLst>
            </p:cNvPr>
            <p:cNvSpPr>
              <a:spLocks/>
            </p:cNvSpPr>
            <p:nvPr/>
          </p:nvSpPr>
          <p:spPr bwMode="auto">
            <a:xfrm>
              <a:off x="6825908" y="2436560"/>
              <a:ext cx="85946" cy="608407"/>
            </a:xfrm>
            <a:custGeom>
              <a:avLst/>
              <a:gdLst>
                <a:gd name="T0" fmla="*/ 0 w 22"/>
                <a:gd name="T1" fmla="*/ 7 h 157"/>
                <a:gd name="T2" fmla="*/ 1 w 22"/>
                <a:gd name="T3" fmla="*/ 67 h 157"/>
                <a:gd name="T4" fmla="*/ 10 w 22"/>
                <a:gd name="T5" fmla="*/ 90 h 157"/>
                <a:gd name="T6" fmla="*/ 14 w 22"/>
                <a:gd name="T7" fmla="*/ 157 h 157"/>
                <a:gd name="T8" fmla="*/ 22 w 22"/>
                <a:gd name="T9" fmla="*/ 156 h 157"/>
                <a:gd name="T10" fmla="*/ 18 w 22"/>
                <a:gd name="T11" fmla="*/ 87 h 157"/>
                <a:gd name="T12" fmla="*/ 9 w 22"/>
                <a:gd name="T13" fmla="*/ 63 h 157"/>
                <a:gd name="T14" fmla="*/ 10 w 22"/>
                <a:gd name="T15" fmla="*/ 0 h 157"/>
                <a:gd name="T16" fmla="*/ 0 w 22"/>
                <a:gd name="T17" fmla="*/ 7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" h="157">
                  <a:moveTo>
                    <a:pt x="0" y="7"/>
                  </a:moveTo>
                  <a:cubicBezTo>
                    <a:pt x="0" y="22"/>
                    <a:pt x="1" y="52"/>
                    <a:pt x="1" y="67"/>
                  </a:cubicBezTo>
                  <a:cubicBezTo>
                    <a:pt x="6" y="74"/>
                    <a:pt x="9" y="82"/>
                    <a:pt x="10" y="90"/>
                  </a:cubicBezTo>
                  <a:cubicBezTo>
                    <a:pt x="13" y="109"/>
                    <a:pt x="13" y="138"/>
                    <a:pt x="14" y="157"/>
                  </a:cubicBezTo>
                  <a:cubicBezTo>
                    <a:pt x="18" y="157"/>
                    <a:pt x="19" y="157"/>
                    <a:pt x="22" y="156"/>
                  </a:cubicBezTo>
                  <a:cubicBezTo>
                    <a:pt x="21" y="137"/>
                    <a:pt x="20" y="106"/>
                    <a:pt x="18" y="87"/>
                  </a:cubicBezTo>
                  <a:cubicBezTo>
                    <a:pt x="16" y="79"/>
                    <a:pt x="15" y="73"/>
                    <a:pt x="9" y="63"/>
                  </a:cubicBezTo>
                  <a:cubicBezTo>
                    <a:pt x="9" y="46"/>
                    <a:pt x="10" y="17"/>
                    <a:pt x="10" y="0"/>
                  </a:cubicBezTo>
                  <a:cubicBezTo>
                    <a:pt x="6" y="4"/>
                    <a:pt x="5" y="5"/>
                    <a:pt x="0" y="7"/>
                  </a:cubicBezTo>
                  <a:close/>
                </a:path>
              </a:pathLst>
            </a:custGeom>
            <a:solidFill>
              <a:srgbClr val="001E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9" name="Freeform 86">
              <a:extLst>
                <a:ext uri="{FF2B5EF4-FFF2-40B4-BE49-F238E27FC236}">
                  <a16:creationId xmlns:a16="http://schemas.microsoft.com/office/drawing/2014/main" id="{DE49F07A-8A19-4A2C-8798-E4372F3B4538}"/>
                </a:ext>
              </a:extLst>
            </p:cNvPr>
            <p:cNvSpPr>
              <a:spLocks/>
            </p:cNvSpPr>
            <p:nvPr/>
          </p:nvSpPr>
          <p:spPr bwMode="auto">
            <a:xfrm>
              <a:off x="6620091" y="1559007"/>
              <a:ext cx="210342" cy="352830"/>
            </a:xfrm>
            <a:custGeom>
              <a:avLst/>
              <a:gdLst>
                <a:gd name="T0" fmla="*/ 3 w 54"/>
                <a:gd name="T1" fmla="*/ 63 h 91"/>
                <a:gd name="T2" fmla="*/ 16 w 54"/>
                <a:gd name="T3" fmla="*/ 63 h 91"/>
                <a:gd name="T4" fmla="*/ 14 w 54"/>
                <a:gd name="T5" fmla="*/ 83 h 91"/>
                <a:gd name="T6" fmla="*/ 42 w 54"/>
                <a:gd name="T7" fmla="*/ 75 h 91"/>
                <a:gd name="T8" fmla="*/ 42 w 54"/>
                <a:gd name="T9" fmla="*/ 55 h 91"/>
                <a:gd name="T10" fmla="*/ 51 w 54"/>
                <a:gd name="T11" fmla="*/ 41 h 91"/>
                <a:gd name="T12" fmla="*/ 44 w 54"/>
                <a:gd name="T13" fmla="*/ 13 h 91"/>
                <a:gd name="T14" fmla="*/ 1 w 54"/>
                <a:gd name="T15" fmla="*/ 28 h 91"/>
                <a:gd name="T16" fmla="*/ 3 w 54"/>
                <a:gd name="T17" fmla="*/ 37 h 91"/>
                <a:gd name="T18" fmla="*/ 2 w 54"/>
                <a:gd name="T19" fmla="*/ 40 h 91"/>
                <a:gd name="T20" fmla="*/ 3 w 54"/>
                <a:gd name="T21" fmla="*/ 63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" h="91">
                  <a:moveTo>
                    <a:pt x="3" y="63"/>
                  </a:moveTo>
                  <a:cubicBezTo>
                    <a:pt x="6" y="64"/>
                    <a:pt x="16" y="62"/>
                    <a:pt x="16" y="63"/>
                  </a:cubicBezTo>
                  <a:cubicBezTo>
                    <a:pt x="16" y="69"/>
                    <a:pt x="13" y="72"/>
                    <a:pt x="14" y="83"/>
                  </a:cubicBezTo>
                  <a:cubicBezTo>
                    <a:pt x="26" y="91"/>
                    <a:pt x="43" y="81"/>
                    <a:pt x="42" y="75"/>
                  </a:cubicBezTo>
                  <a:cubicBezTo>
                    <a:pt x="42" y="71"/>
                    <a:pt x="40" y="59"/>
                    <a:pt x="42" y="55"/>
                  </a:cubicBezTo>
                  <a:cubicBezTo>
                    <a:pt x="45" y="51"/>
                    <a:pt x="50" y="47"/>
                    <a:pt x="51" y="41"/>
                  </a:cubicBezTo>
                  <a:cubicBezTo>
                    <a:pt x="54" y="31"/>
                    <a:pt x="53" y="20"/>
                    <a:pt x="44" y="13"/>
                  </a:cubicBezTo>
                  <a:cubicBezTo>
                    <a:pt x="28" y="0"/>
                    <a:pt x="7" y="9"/>
                    <a:pt x="1" y="28"/>
                  </a:cubicBezTo>
                  <a:cubicBezTo>
                    <a:pt x="0" y="32"/>
                    <a:pt x="3" y="34"/>
                    <a:pt x="3" y="37"/>
                  </a:cubicBezTo>
                  <a:cubicBezTo>
                    <a:pt x="3" y="38"/>
                    <a:pt x="2" y="39"/>
                    <a:pt x="2" y="40"/>
                  </a:cubicBezTo>
                  <a:cubicBezTo>
                    <a:pt x="1" y="42"/>
                    <a:pt x="1" y="61"/>
                    <a:pt x="3" y="63"/>
                  </a:cubicBezTo>
                  <a:close/>
                </a:path>
              </a:pathLst>
            </a:custGeom>
            <a:solidFill>
              <a:srgbClr val="E8A4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0" name="Freeform 87">
              <a:extLst>
                <a:ext uri="{FF2B5EF4-FFF2-40B4-BE49-F238E27FC236}">
                  <a16:creationId xmlns:a16="http://schemas.microsoft.com/office/drawing/2014/main" id="{9EC103DA-563B-447A-8EB2-61FD4CDA9AA1}"/>
                </a:ext>
              </a:extLst>
            </p:cNvPr>
            <p:cNvSpPr>
              <a:spLocks/>
            </p:cNvSpPr>
            <p:nvPr/>
          </p:nvSpPr>
          <p:spPr bwMode="auto">
            <a:xfrm>
              <a:off x="6620091" y="1559007"/>
              <a:ext cx="210342" cy="323428"/>
            </a:xfrm>
            <a:custGeom>
              <a:avLst/>
              <a:gdLst>
                <a:gd name="T0" fmla="*/ 4 w 54"/>
                <a:gd name="T1" fmla="*/ 63 h 83"/>
                <a:gd name="T2" fmla="*/ 16 w 54"/>
                <a:gd name="T3" fmla="*/ 63 h 83"/>
                <a:gd name="T4" fmla="*/ 14 w 54"/>
                <a:gd name="T5" fmla="*/ 83 h 83"/>
                <a:gd name="T6" fmla="*/ 41 w 54"/>
                <a:gd name="T7" fmla="*/ 60 h 83"/>
                <a:gd name="T8" fmla="*/ 42 w 54"/>
                <a:gd name="T9" fmla="*/ 55 h 83"/>
                <a:gd name="T10" fmla="*/ 51 w 54"/>
                <a:gd name="T11" fmla="*/ 41 h 83"/>
                <a:gd name="T12" fmla="*/ 44 w 54"/>
                <a:gd name="T13" fmla="*/ 13 h 83"/>
                <a:gd name="T14" fmla="*/ 1 w 54"/>
                <a:gd name="T15" fmla="*/ 28 h 83"/>
                <a:gd name="T16" fmla="*/ 3 w 54"/>
                <a:gd name="T17" fmla="*/ 37 h 83"/>
                <a:gd name="T18" fmla="*/ 2 w 54"/>
                <a:gd name="T19" fmla="*/ 40 h 83"/>
                <a:gd name="T20" fmla="*/ 4 w 54"/>
                <a:gd name="T21" fmla="*/ 6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" h="83">
                  <a:moveTo>
                    <a:pt x="4" y="63"/>
                  </a:moveTo>
                  <a:cubicBezTo>
                    <a:pt x="6" y="64"/>
                    <a:pt x="16" y="62"/>
                    <a:pt x="16" y="63"/>
                  </a:cubicBezTo>
                  <a:cubicBezTo>
                    <a:pt x="16" y="69"/>
                    <a:pt x="13" y="72"/>
                    <a:pt x="14" y="83"/>
                  </a:cubicBezTo>
                  <a:cubicBezTo>
                    <a:pt x="21" y="72"/>
                    <a:pt x="24" y="66"/>
                    <a:pt x="41" y="60"/>
                  </a:cubicBezTo>
                  <a:cubicBezTo>
                    <a:pt x="41" y="58"/>
                    <a:pt x="41" y="56"/>
                    <a:pt x="42" y="55"/>
                  </a:cubicBezTo>
                  <a:cubicBezTo>
                    <a:pt x="45" y="51"/>
                    <a:pt x="50" y="47"/>
                    <a:pt x="51" y="41"/>
                  </a:cubicBezTo>
                  <a:cubicBezTo>
                    <a:pt x="54" y="31"/>
                    <a:pt x="53" y="20"/>
                    <a:pt x="44" y="13"/>
                  </a:cubicBezTo>
                  <a:cubicBezTo>
                    <a:pt x="28" y="0"/>
                    <a:pt x="7" y="9"/>
                    <a:pt x="1" y="28"/>
                  </a:cubicBezTo>
                  <a:cubicBezTo>
                    <a:pt x="0" y="32"/>
                    <a:pt x="3" y="34"/>
                    <a:pt x="3" y="37"/>
                  </a:cubicBezTo>
                  <a:cubicBezTo>
                    <a:pt x="3" y="38"/>
                    <a:pt x="2" y="39"/>
                    <a:pt x="2" y="40"/>
                  </a:cubicBezTo>
                  <a:cubicBezTo>
                    <a:pt x="1" y="42"/>
                    <a:pt x="1" y="61"/>
                    <a:pt x="4" y="63"/>
                  </a:cubicBezTo>
                  <a:close/>
                </a:path>
              </a:pathLst>
            </a:custGeom>
            <a:solidFill>
              <a:srgbClr val="DB966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1" name="Freeform 88">
              <a:extLst>
                <a:ext uri="{FF2B5EF4-FFF2-40B4-BE49-F238E27FC236}">
                  <a16:creationId xmlns:a16="http://schemas.microsoft.com/office/drawing/2014/main" id="{01377C02-DFEF-4797-9B87-CD6E2C999599}"/>
                </a:ext>
              </a:extLst>
            </p:cNvPr>
            <p:cNvSpPr>
              <a:spLocks/>
            </p:cNvSpPr>
            <p:nvPr/>
          </p:nvSpPr>
          <p:spPr bwMode="auto">
            <a:xfrm>
              <a:off x="6620091" y="1559007"/>
              <a:ext cx="210342" cy="244267"/>
            </a:xfrm>
            <a:custGeom>
              <a:avLst/>
              <a:gdLst>
                <a:gd name="T0" fmla="*/ 4 w 54"/>
                <a:gd name="T1" fmla="*/ 63 h 63"/>
                <a:gd name="T2" fmla="*/ 13 w 54"/>
                <a:gd name="T3" fmla="*/ 62 h 63"/>
                <a:gd name="T4" fmla="*/ 17 w 54"/>
                <a:gd name="T5" fmla="*/ 59 h 63"/>
                <a:gd name="T6" fmla="*/ 17 w 54"/>
                <a:gd name="T7" fmla="*/ 47 h 63"/>
                <a:gd name="T8" fmla="*/ 42 w 54"/>
                <a:gd name="T9" fmla="*/ 55 h 63"/>
                <a:gd name="T10" fmla="*/ 51 w 54"/>
                <a:gd name="T11" fmla="*/ 41 h 63"/>
                <a:gd name="T12" fmla="*/ 44 w 54"/>
                <a:gd name="T13" fmla="*/ 13 h 63"/>
                <a:gd name="T14" fmla="*/ 1 w 54"/>
                <a:gd name="T15" fmla="*/ 28 h 63"/>
                <a:gd name="T16" fmla="*/ 3 w 54"/>
                <a:gd name="T17" fmla="*/ 37 h 63"/>
                <a:gd name="T18" fmla="*/ 2 w 54"/>
                <a:gd name="T19" fmla="*/ 40 h 63"/>
                <a:gd name="T20" fmla="*/ 4 w 54"/>
                <a:gd name="T21" fmla="*/ 6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" h="63">
                  <a:moveTo>
                    <a:pt x="4" y="63"/>
                  </a:moveTo>
                  <a:cubicBezTo>
                    <a:pt x="5" y="63"/>
                    <a:pt x="10" y="63"/>
                    <a:pt x="13" y="62"/>
                  </a:cubicBezTo>
                  <a:cubicBezTo>
                    <a:pt x="15" y="61"/>
                    <a:pt x="17" y="59"/>
                    <a:pt x="17" y="59"/>
                  </a:cubicBezTo>
                  <a:cubicBezTo>
                    <a:pt x="18" y="58"/>
                    <a:pt x="22" y="54"/>
                    <a:pt x="17" y="47"/>
                  </a:cubicBezTo>
                  <a:cubicBezTo>
                    <a:pt x="12" y="40"/>
                    <a:pt x="41" y="57"/>
                    <a:pt x="42" y="55"/>
                  </a:cubicBezTo>
                  <a:cubicBezTo>
                    <a:pt x="45" y="51"/>
                    <a:pt x="50" y="47"/>
                    <a:pt x="51" y="41"/>
                  </a:cubicBezTo>
                  <a:cubicBezTo>
                    <a:pt x="54" y="31"/>
                    <a:pt x="53" y="20"/>
                    <a:pt x="44" y="13"/>
                  </a:cubicBezTo>
                  <a:cubicBezTo>
                    <a:pt x="28" y="0"/>
                    <a:pt x="7" y="9"/>
                    <a:pt x="1" y="28"/>
                  </a:cubicBezTo>
                  <a:cubicBezTo>
                    <a:pt x="0" y="32"/>
                    <a:pt x="3" y="34"/>
                    <a:pt x="3" y="37"/>
                  </a:cubicBezTo>
                  <a:cubicBezTo>
                    <a:pt x="3" y="38"/>
                    <a:pt x="2" y="39"/>
                    <a:pt x="2" y="40"/>
                  </a:cubicBezTo>
                  <a:cubicBezTo>
                    <a:pt x="1" y="42"/>
                    <a:pt x="1" y="61"/>
                    <a:pt x="4" y="63"/>
                  </a:cubicBezTo>
                  <a:close/>
                </a:path>
              </a:pathLst>
            </a:custGeom>
            <a:solidFill>
              <a:srgbClr val="E8A4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2" name="Freeform 89">
              <a:extLst>
                <a:ext uri="{FF2B5EF4-FFF2-40B4-BE49-F238E27FC236}">
                  <a16:creationId xmlns:a16="http://schemas.microsoft.com/office/drawing/2014/main" id="{3CEAFCBE-FBD4-4FEC-9855-596094AC8930}"/>
                </a:ext>
              </a:extLst>
            </p:cNvPr>
            <p:cNvSpPr>
              <a:spLocks/>
            </p:cNvSpPr>
            <p:nvPr/>
          </p:nvSpPr>
          <p:spPr bwMode="auto">
            <a:xfrm>
              <a:off x="6620091" y="1640430"/>
              <a:ext cx="42974" cy="162845"/>
            </a:xfrm>
            <a:custGeom>
              <a:avLst/>
              <a:gdLst>
                <a:gd name="T0" fmla="*/ 3 w 11"/>
                <a:gd name="T1" fmla="*/ 42 h 42"/>
                <a:gd name="T2" fmla="*/ 8 w 11"/>
                <a:gd name="T3" fmla="*/ 41 h 42"/>
                <a:gd name="T4" fmla="*/ 11 w 11"/>
                <a:gd name="T5" fmla="*/ 35 h 42"/>
                <a:gd name="T6" fmla="*/ 7 w 11"/>
                <a:gd name="T7" fmla="*/ 21 h 42"/>
                <a:gd name="T8" fmla="*/ 7 w 11"/>
                <a:gd name="T9" fmla="*/ 12 h 42"/>
                <a:gd name="T10" fmla="*/ 8 w 11"/>
                <a:gd name="T11" fmla="*/ 3 h 42"/>
                <a:gd name="T12" fmla="*/ 5 w 11"/>
                <a:gd name="T13" fmla="*/ 0 h 42"/>
                <a:gd name="T14" fmla="*/ 1 w 11"/>
                <a:gd name="T15" fmla="*/ 7 h 42"/>
                <a:gd name="T16" fmla="*/ 3 w 11"/>
                <a:gd name="T17" fmla="*/ 16 h 42"/>
                <a:gd name="T18" fmla="*/ 2 w 11"/>
                <a:gd name="T19" fmla="*/ 19 h 42"/>
                <a:gd name="T20" fmla="*/ 3 w 11"/>
                <a:gd name="T21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" h="42">
                  <a:moveTo>
                    <a:pt x="3" y="42"/>
                  </a:moveTo>
                  <a:cubicBezTo>
                    <a:pt x="4" y="42"/>
                    <a:pt x="6" y="42"/>
                    <a:pt x="8" y="41"/>
                  </a:cubicBezTo>
                  <a:cubicBezTo>
                    <a:pt x="9" y="40"/>
                    <a:pt x="11" y="37"/>
                    <a:pt x="11" y="35"/>
                  </a:cubicBezTo>
                  <a:cubicBezTo>
                    <a:pt x="10" y="29"/>
                    <a:pt x="7" y="24"/>
                    <a:pt x="7" y="21"/>
                  </a:cubicBezTo>
                  <a:cubicBezTo>
                    <a:pt x="7" y="16"/>
                    <a:pt x="9" y="18"/>
                    <a:pt x="7" y="12"/>
                  </a:cubicBezTo>
                  <a:cubicBezTo>
                    <a:pt x="5" y="8"/>
                    <a:pt x="7" y="7"/>
                    <a:pt x="8" y="3"/>
                  </a:cubicBezTo>
                  <a:cubicBezTo>
                    <a:pt x="6" y="3"/>
                    <a:pt x="5" y="1"/>
                    <a:pt x="5" y="0"/>
                  </a:cubicBezTo>
                  <a:cubicBezTo>
                    <a:pt x="3" y="2"/>
                    <a:pt x="2" y="5"/>
                    <a:pt x="1" y="7"/>
                  </a:cubicBezTo>
                  <a:cubicBezTo>
                    <a:pt x="0" y="11"/>
                    <a:pt x="3" y="13"/>
                    <a:pt x="3" y="16"/>
                  </a:cubicBezTo>
                  <a:cubicBezTo>
                    <a:pt x="3" y="17"/>
                    <a:pt x="2" y="18"/>
                    <a:pt x="2" y="19"/>
                  </a:cubicBezTo>
                  <a:cubicBezTo>
                    <a:pt x="1" y="21"/>
                    <a:pt x="1" y="40"/>
                    <a:pt x="3" y="42"/>
                  </a:cubicBezTo>
                  <a:close/>
                </a:path>
              </a:pathLst>
            </a:custGeom>
            <a:solidFill>
              <a:srgbClr val="F1B2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3" name="Freeform 90">
              <a:extLst>
                <a:ext uri="{FF2B5EF4-FFF2-40B4-BE49-F238E27FC236}">
                  <a16:creationId xmlns:a16="http://schemas.microsoft.com/office/drawing/2014/main" id="{4C002497-3CB4-41A1-B7ED-AAE44DE74895}"/>
                </a:ext>
              </a:extLst>
            </p:cNvPr>
            <p:cNvSpPr>
              <a:spLocks/>
            </p:cNvSpPr>
            <p:nvPr/>
          </p:nvSpPr>
          <p:spPr bwMode="auto">
            <a:xfrm>
              <a:off x="6683420" y="1719591"/>
              <a:ext cx="42974" cy="67852"/>
            </a:xfrm>
            <a:custGeom>
              <a:avLst/>
              <a:gdLst>
                <a:gd name="T0" fmla="*/ 0 w 11"/>
                <a:gd name="T1" fmla="*/ 6 h 18"/>
                <a:gd name="T2" fmla="*/ 2 w 11"/>
                <a:gd name="T3" fmla="*/ 18 h 18"/>
                <a:gd name="T4" fmla="*/ 0 w 11"/>
                <a:gd name="T5" fmla="*/ 6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8">
                  <a:moveTo>
                    <a:pt x="0" y="6"/>
                  </a:moveTo>
                  <a:cubicBezTo>
                    <a:pt x="6" y="0"/>
                    <a:pt x="11" y="18"/>
                    <a:pt x="2" y="18"/>
                  </a:cubicBezTo>
                  <a:cubicBezTo>
                    <a:pt x="5" y="14"/>
                    <a:pt x="3" y="8"/>
                    <a:pt x="0" y="6"/>
                  </a:cubicBezTo>
                  <a:close/>
                </a:path>
              </a:pathLst>
            </a:custGeom>
            <a:solidFill>
              <a:srgbClr val="DB966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4" name="Freeform 91">
              <a:extLst>
                <a:ext uri="{FF2B5EF4-FFF2-40B4-BE49-F238E27FC236}">
                  <a16:creationId xmlns:a16="http://schemas.microsoft.com/office/drawing/2014/main" id="{1A634AAF-5E8D-4355-9C9F-58056ECDD16C}"/>
                </a:ext>
              </a:extLst>
            </p:cNvPr>
            <p:cNvSpPr>
              <a:spLocks/>
            </p:cNvSpPr>
            <p:nvPr/>
          </p:nvSpPr>
          <p:spPr bwMode="auto">
            <a:xfrm>
              <a:off x="6678896" y="1737685"/>
              <a:ext cx="27141" cy="54282"/>
            </a:xfrm>
            <a:custGeom>
              <a:avLst/>
              <a:gdLst>
                <a:gd name="T0" fmla="*/ 1 w 7"/>
                <a:gd name="T1" fmla="*/ 4 h 14"/>
                <a:gd name="T2" fmla="*/ 2 w 7"/>
                <a:gd name="T3" fmla="*/ 0 h 14"/>
                <a:gd name="T4" fmla="*/ 5 w 7"/>
                <a:gd name="T5" fmla="*/ 5 h 14"/>
                <a:gd name="T6" fmla="*/ 1 w 7"/>
                <a:gd name="T7" fmla="*/ 12 h 14"/>
                <a:gd name="T8" fmla="*/ 3 w 7"/>
                <a:gd name="T9" fmla="*/ 6 h 14"/>
                <a:gd name="T10" fmla="*/ 1 w 7"/>
                <a:gd name="T11" fmla="*/ 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" h="14">
                  <a:moveTo>
                    <a:pt x="1" y="4"/>
                  </a:moveTo>
                  <a:cubicBezTo>
                    <a:pt x="0" y="1"/>
                    <a:pt x="1" y="0"/>
                    <a:pt x="2" y="0"/>
                  </a:cubicBezTo>
                  <a:cubicBezTo>
                    <a:pt x="3" y="1"/>
                    <a:pt x="4" y="2"/>
                    <a:pt x="5" y="5"/>
                  </a:cubicBezTo>
                  <a:cubicBezTo>
                    <a:pt x="7" y="9"/>
                    <a:pt x="5" y="14"/>
                    <a:pt x="1" y="12"/>
                  </a:cubicBezTo>
                  <a:cubicBezTo>
                    <a:pt x="4" y="12"/>
                    <a:pt x="4" y="8"/>
                    <a:pt x="3" y="6"/>
                  </a:cubicBezTo>
                  <a:cubicBezTo>
                    <a:pt x="2" y="4"/>
                    <a:pt x="1" y="3"/>
                    <a:pt x="1" y="4"/>
                  </a:cubicBezTo>
                  <a:close/>
                </a:path>
              </a:pathLst>
            </a:custGeom>
            <a:solidFill>
              <a:srgbClr val="F1B2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5" name="Freeform 92">
              <a:extLst>
                <a:ext uri="{FF2B5EF4-FFF2-40B4-BE49-F238E27FC236}">
                  <a16:creationId xmlns:a16="http://schemas.microsoft.com/office/drawing/2014/main" id="{2A4DB133-5861-45C7-8AFE-BFC501C3DA78}"/>
                </a:ext>
              </a:extLst>
            </p:cNvPr>
            <p:cNvSpPr>
              <a:spLocks/>
            </p:cNvSpPr>
            <p:nvPr/>
          </p:nvSpPr>
          <p:spPr bwMode="auto">
            <a:xfrm>
              <a:off x="6683420" y="1758040"/>
              <a:ext cx="6786" cy="15833"/>
            </a:xfrm>
            <a:custGeom>
              <a:avLst/>
              <a:gdLst>
                <a:gd name="T0" fmla="*/ 1 w 2"/>
                <a:gd name="T1" fmla="*/ 0 h 4"/>
                <a:gd name="T2" fmla="*/ 0 w 2"/>
                <a:gd name="T3" fmla="*/ 3 h 4"/>
                <a:gd name="T4" fmla="*/ 2 w 2"/>
                <a:gd name="T5" fmla="*/ 3 h 4"/>
                <a:gd name="T6" fmla="*/ 1 w 2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4">
                  <a:moveTo>
                    <a:pt x="1" y="0"/>
                  </a:moveTo>
                  <a:cubicBezTo>
                    <a:pt x="0" y="1"/>
                    <a:pt x="0" y="2"/>
                    <a:pt x="0" y="3"/>
                  </a:cubicBezTo>
                  <a:cubicBezTo>
                    <a:pt x="0" y="3"/>
                    <a:pt x="1" y="4"/>
                    <a:pt x="2" y="3"/>
                  </a:cubicBezTo>
                  <a:cubicBezTo>
                    <a:pt x="2" y="2"/>
                    <a:pt x="2" y="1"/>
                    <a:pt x="1" y="0"/>
                  </a:cubicBezTo>
                  <a:close/>
                </a:path>
              </a:pathLst>
            </a:custGeom>
            <a:solidFill>
              <a:srgbClr val="DB966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6" name="Freeform 93">
              <a:extLst>
                <a:ext uri="{FF2B5EF4-FFF2-40B4-BE49-F238E27FC236}">
                  <a16:creationId xmlns:a16="http://schemas.microsoft.com/office/drawing/2014/main" id="{CF4AFE78-77F0-48EB-B897-EF670BDBBEAB}"/>
                </a:ext>
              </a:extLst>
            </p:cNvPr>
            <p:cNvSpPr>
              <a:spLocks/>
            </p:cNvSpPr>
            <p:nvPr/>
          </p:nvSpPr>
          <p:spPr bwMode="auto">
            <a:xfrm>
              <a:off x="6644970" y="1570317"/>
              <a:ext cx="185462" cy="226173"/>
            </a:xfrm>
            <a:custGeom>
              <a:avLst/>
              <a:gdLst>
                <a:gd name="T0" fmla="*/ 36 w 48"/>
                <a:gd name="T1" fmla="*/ 54 h 58"/>
                <a:gd name="T2" fmla="*/ 45 w 48"/>
                <a:gd name="T3" fmla="*/ 38 h 58"/>
                <a:gd name="T4" fmla="*/ 38 w 48"/>
                <a:gd name="T5" fmla="*/ 10 h 58"/>
                <a:gd name="T6" fmla="*/ 1 w 48"/>
                <a:gd name="T7" fmla="*/ 15 h 58"/>
                <a:gd name="T8" fmla="*/ 4 w 48"/>
                <a:gd name="T9" fmla="*/ 21 h 58"/>
                <a:gd name="T10" fmla="*/ 2 w 48"/>
                <a:gd name="T11" fmla="*/ 32 h 58"/>
                <a:gd name="T12" fmla="*/ 6 w 48"/>
                <a:gd name="T13" fmla="*/ 45 h 58"/>
                <a:gd name="T14" fmla="*/ 8 w 48"/>
                <a:gd name="T15" fmla="*/ 47 h 58"/>
                <a:gd name="T16" fmla="*/ 14 w 48"/>
                <a:gd name="T17" fmla="*/ 43 h 58"/>
                <a:gd name="T18" fmla="*/ 29 w 48"/>
                <a:gd name="T19" fmla="*/ 57 h 58"/>
                <a:gd name="T20" fmla="*/ 36 w 48"/>
                <a:gd name="T21" fmla="*/ 54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8" h="58">
                  <a:moveTo>
                    <a:pt x="36" y="54"/>
                  </a:moveTo>
                  <a:cubicBezTo>
                    <a:pt x="38" y="49"/>
                    <a:pt x="43" y="45"/>
                    <a:pt x="45" y="38"/>
                  </a:cubicBezTo>
                  <a:cubicBezTo>
                    <a:pt x="48" y="28"/>
                    <a:pt x="47" y="17"/>
                    <a:pt x="38" y="10"/>
                  </a:cubicBezTo>
                  <a:cubicBezTo>
                    <a:pt x="25" y="0"/>
                    <a:pt x="10" y="3"/>
                    <a:pt x="1" y="15"/>
                  </a:cubicBezTo>
                  <a:cubicBezTo>
                    <a:pt x="0" y="15"/>
                    <a:pt x="5" y="18"/>
                    <a:pt x="4" y="21"/>
                  </a:cubicBezTo>
                  <a:cubicBezTo>
                    <a:pt x="1" y="27"/>
                    <a:pt x="1" y="30"/>
                    <a:pt x="2" y="32"/>
                  </a:cubicBezTo>
                  <a:cubicBezTo>
                    <a:pt x="6" y="37"/>
                    <a:pt x="6" y="38"/>
                    <a:pt x="6" y="45"/>
                  </a:cubicBezTo>
                  <a:cubicBezTo>
                    <a:pt x="8" y="47"/>
                    <a:pt x="8" y="47"/>
                    <a:pt x="8" y="47"/>
                  </a:cubicBezTo>
                  <a:cubicBezTo>
                    <a:pt x="9" y="41"/>
                    <a:pt x="12" y="41"/>
                    <a:pt x="14" y="43"/>
                  </a:cubicBezTo>
                  <a:cubicBezTo>
                    <a:pt x="19" y="47"/>
                    <a:pt x="21" y="55"/>
                    <a:pt x="29" y="57"/>
                  </a:cubicBezTo>
                  <a:cubicBezTo>
                    <a:pt x="32" y="58"/>
                    <a:pt x="34" y="56"/>
                    <a:pt x="36" y="54"/>
                  </a:cubicBezTo>
                  <a:close/>
                </a:path>
              </a:pathLst>
            </a:custGeom>
            <a:solidFill>
              <a:srgbClr val="361D0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7" name="Freeform 94">
              <a:extLst>
                <a:ext uri="{FF2B5EF4-FFF2-40B4-BE49-F238E27FC236}">
                  <a16:creationId xmlns:a16="http://schemas.microsoft.com/office/drawing/2014/main" id="{D0811915-EB85-4F25-A831-CA930B83D0B1}"/>
                </a:ext>
              </a:extLst>
            </p:cNvPr>
            <p:cNvSpPr>
              <a:spLocks/>
            </p:cNvSpPr>
            <p:nvPr/>
          </p:nvSpPr>
          <p:spPr bwMode="auto">
            <a:xfrm>
              <a:off x="6624615" y="1742208"/>
              <a:ext cx="49758" cy="65591"/>
            </a:xfrm>
            <a:custGeom>
              <a:avLst/>
              <a:gdLst>
                <a:gd name="T0" fmla="*/ 11 w 13"/>
                <a:gd name="T1" fmla="*/ 0 h 17"/>
                <a:gd name="T2" fmla="*/ 8 w 13"/>
                <a:gd name="T3" fmla="*/ 8 h 17"/>
                <a:gd name="T4" fmla="*/ 4 w 13"/>
                <a:gd name="T5" fmla="*/ 9 h 17"/>
                <a:gd name="T6" fmla="*/ 3 w 13"/>
                <a:gd name="T7" fmla="*/ 5 h 17"/>
                <a:gd name="T8" fmla="*/ 0 w 13"/>
                <a:gd name="T9" fmla="*/ 0 h 17"/>
                <a:gd name="T10" fmla="*/ 0 w 13"/>
                <a:gd name="T11" fmla="*/ 3 h 17"/>
                <a:gd name="T12" fmla="*/ 2 w 13"/>
                <a:gd name="T13" fmla="*/ 6 h 17"/>
                <a:gd name="T14" fmla="*/ 2 w 13"/>
                <a:gd name="T15" fmla="*/ 10 h 17"/>
                <a:gd name="T16" fmla="*/ 1 w 13"/>
                <a:gd name="T17" fmla="*/ 10 h 17"/>
                <a:gd name="T18" fmla="*/ 1 w 13"/>
                <a:gd name="T19" fmla="*/ 9 h 17"/>
                <a:gd name="T20" fmla="*/ 1 w 13"/>
                <a:gd name="T21" fmla="*/ 17 h 17"/>
                <a:gd name="T22" fmla="*/ 10 w 13"/>
                <a:gd name="T23" fmla="*/ 15 h 17"/>
                <a:gd name="T24" fmla="*/ 13 w 13"/>
                <a:gd name="T25" fmla="*/ 9 h 17"/>
                <a:gd name="T26" fmla="*/ 13 w 13"/>
                <a:gd name="T27" fmla="*/ 0 h 17"/>
                <a:gd name="T28" fmla="*/ 11 w 13"/>
                <a:gd name="T2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" h="17">
                  <a:moveTo>
                    <a:pt x="11" y="0"/>
                  </a:moveTo>
                  <a:cubicBezTo>
                    <a:pt x="10" y="4"/>
                    <a:pt x="10" y="6"/>
                    <a:pt x="8" y="8"/>
                  </a:cubicBezTo>
                  <a:cubicBezTo>
                    <a:pt x="8" y="9"/>
                    <a:pt x="6" y="9"/>
                    <a:pt x="4" y="9"/>
                  </a:cubicBezTo>
                  <a:cubicBezTo>
                    <a:pt x="4" y="7"/>
                    <a:pt x="4" y="6"/>
                    <a:pt x="3" y="5"/>
                  </a:cubicBezTo>
                  <a:cubicBezTo>
                    <a:pt x="3" y="3"/>
                    <a:pt x="2" y="1"/>
                    <a:pt x="0" y="0"/>
                  </a:cubicBezTo>
                  <a:cubicBezTo>
                    <a:pt x="0" y="1"/>
                    <a:pt x="0" y="3"/>
                    <a:pt x="0" y="3"/>
                  </a:cubicBezTo>
                  <a:cubicBezTo>
                    <a:pt x="1" y="4"/>
                    <a:pt x="1" y="4"/>
                    <a:pt x="2" y="6"/>
                  </a:cubicBezTo>
                  <a:cubicBezTo>
                    <a:pt x="2" y="7"/>
                    <a:pt x="2" y="8"/>
                    <a:pt x="2" y="10"/>
                  </a:cubicBezTo>
                  <a:cubicBezTo>
                    <a:pt x="2" y="10"/>
                    <a:pt x="1" y="10"/>
                    <a:pt x="1" y="10"/>
                  </a:cubicBezTo>
                  <a:cubicBezTo>
                    <a:pt x="1" y="10"/>
                    <a:pt x="1" y="9"/>
                    <a:pt x="1" y="9"/>
                  </a:cubicBezTo>
                  <a:cubicBezTo>
                    <a:pt x="0" y="12"/>
                    <a:pt x="0" y="16"/>
                    <a:pt x="1" y="17"/>
                  </a:cubicBezTo>
                  <a:cubicBezTo>
                    <a:pt x="2" y="17"/>
                    <a:pt x="7" y="16"/>
                    <a:pt x="10" y="15"/>
                  </a:cubicBezTo>
                  <a:cubicBezTo>
                    <a:pt x="13" y="14"/>
                    <a:pt x="12" y="13"/>
                    <a:pt x="13" y="9"/>
                  </a:cubicBezTo>
                  <a:cubicBezTo>
                    <a:pt x="13" y="7"/>
                    <a:pt x="13" y="3"/>
                    <a:pt x="13" y="0"/>
                  </a:cubicBezTo>
                  <a:lnTo>
                    <a:pt x="11" y="0"/>
                  </a:lnTo>
                  <a:close/>
                </a:path>
              </a:pathLst>
            </a:custGeom>
            <a:solidFill>
              <a:srgbClr val="361D0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8" name="Freeform 95">
              <a:extLst>
                <a:ext uri="{FF2B5EF4-FFF2-40B4-BE49-F238E27FC236}">
                  <a16:creationId xmlns:a16="http://schemas.microsoft.com/office/drawing/2014/main" id="{9A0FE7FE-35F9-4903-8490-61987B5B9510}"/>
                </a:ext>
              </a:extLst>
            </p:cNvPr>
            <p:cNvSpPr>
              <a:spLocks/>
            </p:cNvSpPr>
            <p:nvPr/>
          </p:nvSpPr>
          <p:spPr bwMode="auto">
            <a:xfrm>
              <a:off x="6624615" y="1742208"/>
              <a:ext cx="38450" cy="65591"/>
            </a:xfrm>
            <a:custGeom>
              <a:avLst/>
              <a:gdLst>
                <a:gd name="T0" fmla="*/ 9 w 10"/>
                <a:gd name="T1" fmla="*/ 6 h 17"/>
                <a:gd name="T2" fmla="*/ 8 w 10"/>
                <a:gd name="T3" fmla="*/ 8 h 17"/>
                <a:gd name="T4" fmla="*/ 4 w 10"/>
                <a:gd name="T5" fmla="*/ 9 h 17"/>
                <a:gd name="T6" fmla="*/ 3 w 10"/>
                <a:gd name="T7" fmla="*/ 5 h 17"/>
                <a:gd name="T8" fmla="*/ 0 w 10"/>
                <a:gd name="T9" fmla="*/ 0 h 17"/>
                <a:gd name="T10" fmla="*/ 0 w 10"/>
                <a:gd name="T11" fmla="*/ 3 h 17"/>
                <a:gd name="T12" fmla="*/ 2 w 10"/>
                <a:gd name="T13" fmla="*/ 6 h 17"/>
                <a:gd name="T14" fmla="*/ 2 w 10"/>
                <a:gd name="T15" fmla="*/ 10 h 17"/>
                <a:gd name="T16" fmla="*/ 1 w 10"/>
                <a:gd name="T17" fmla="*/ 10 h 17"/>
                <a:gd name="T18" fmla="*/ 1 w 10"/>
                <a:gd name="T19" fmla="*/ 9 h 17"/>
                <a:gd name="T20" fmla="*/ 1 w 10"/>
                <a:gd name="T21" fmla="*/ 17 h 17"/>
                <a:gd name="T22" fmla="*/ 8 w 10"/>
                <a:gd name="T23" fmla="*/ 16 h 17"/>
                <a:gd name="T24" fmla="*/ 10 w 10"/>
                <a:gd name="T25" fmla="*/ 9 h 17"/>
                <a:gd name="T26" fmla="*/ 9 w 10"/>
                <a:gd name="T27" fmla="*/ 6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" h="17">
                  <a:moveTo>
                    <a:pt x="9" y="6"/>
                  </a:moveTo>
                  <a:cubicBezTo>
                    <a:pt x="9" y="7"/>
                    <a:pt x="9" y="8"/>
                    <a:pt x="8" y="8"/>
                  </a:cubicBezTo>
                  <a:cubicBezTo>
                    <a:pt x="8" y="9"/>
                    <a:pt x="6" y="9"/>
                    <a:pt x="4" y="9"/>
                  </a:cubicBezTo>
                  <a:cubicBezTo>
                    <a:pt x="4" y="7"/>
                    <a:pt x="4" y="6"/>
                    <a:pt x="3" y="5"/>
                  </a:cubicBezTo>
                  <a:cubicBezTo>
                    <a:pt x="3" y="3"/>
                    <a:pt x="2" y="1"/>
                    <a:pt x="0" y="0"/>
                  </a:cubicBezTo>
                  <a:cubicBezTo>
                    <a:pt x="0" y="1"/>
                    <a:pt x="0" y="3"/>
                    <a:pt x="0" y="3"/>
                  </a:cubicBezTo>
                  <a:cubicBezTo>
                    <a:pt x="1" y="4"/>
                    <a:pt x="1" y="4"/>
                    <a:pt x="2" y="6"/>
                  </a:cubicBezTo>
                  <a:cubicBezTo>
                    <a:pt x="2" y="7"/>
                    <a:pt x="2" y="8"/>
                    <a:pt x="2" y="10"/>
                  </a:cubicBezTo>
                  <a:cubicBezTo>
                    <a:pt x="2" y="10"/>
                    <a:pt x="1" y="10"/>
                    <a:pt x="1" y="10"/>
                  </a:cubicBezTo>
                  <a:cubicBezTo>
                    <a:pt x="1" y="10"/>
                    <a:pt x="1" y="9"/>
                    <a:pt x="1" y="9"/>
                  </a:cubicBezTo>
                  <a:cubicBezTo>
                    <a:pt x="0" y="12"/>
                    <a:pt x="0" y="16"/>
                    <a:pt x="1" y="17"/>
                  </a:cubicBezTo>
                  <a:cubicBezTo>
                    <a:pt x="2" y="17"/>
                    <a:pt x="5" y="16"/>
                    <a:pt x="8" y="16"/>
                  </a:cubicBezTo>
                  <a:cubicBezTo>
                    <a:pt x="9" y="13"/>
                    <a:pt x="10" y="10"/>
                    <a:pt x="10" y="9"/>
                  </a:cubicBezTo>
                  <a:cubicBezTo>
                    <a:pt x="10" y="8"/>
                    <a:pt x="9" y="7"/>
                    <a:pt x="9" y="6"/>
                  </a:cubicBezTo>
                  <a:close/>
                </a:path>
              </a:pathLst>
            </a:custGeom>
            <a:solidFill>
              <a:srgbClr val="4F2B0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9" name="Freeform 96">
              <a:extLst>
                <a:ext uri="{FF2B5EF4-FFF2-40B4-BE49-F238E27FC236}">
                  <a16:creationId xmlns:a16="http://schemas.microsoft.com/office/drawing/2014/main" id="{EFB346D9-9559-4314-890C-F37A6F96D0AE}"/>
                </a:ext>
              </a:extLst>
            </p:cNvPr>
            <p:cNvSpPr>
              <a:spLocks/>
            </p:cNvSpPr>
            <p:nvPr/>
          </p:nvSpPr>
          <p:spPr bwMode="auto">
            <a:xfrm>
              <a:off x="6647232" y="1638169"/>
              <a:ext cx="189986" cy="104040"/>
            </a:xfrm>
            <a:custGeom>
              <a:avLst/>
              <a:gdLst>
                <a:gd name="T0" fmla="*/ 32 w 49"/>
                <a:gd name="T1" fmla="*/ 14 h 27"/>
                <a:gd name="T2" fmla="*/ 30 w 49"/>
                <a:gd name="T3" fmla="*/ 25 h 27"/>
                <a:gd name="T4" fmla="*/ 29 w 49"/>
                <a:gd name="T5" fmla="*/ 17 h 27"/>
                <a:gd name="T6" fmla="*/ 28 w 49"/>
                <a:gd name="T7" fmla="*/ 14 h 27"/>
                <a:gd name="T8" fmla="*/ 26 w 49"/>
                <a:gd name="T9" fmla="*/ 27 h 27"/>
                <a:gd name="T10" fmla="*/ 24 w 49"/>
                <a:gd name="T11" fmla="*/ 13 h 27"/>
                <a:gd name="T12" fmla="*/ 21 w 49"/>
                <a:gd name="T13" fmla="*/ 24 h 27"/>
                <a:gd name="T14" fmla="*/ 19 w 49"/>
                <a:gd name="T15" fmla="*/ 12 h 27"/>
                <a:gd name="T16" fmla="*/ 16 w 49"/>
                <a:gd name="T17" fmla="*/ 21 h 27"/>
                <a:gd name="T18" fmla="*/ 15 w 49"/>
                <a:gd name="T19" fmla="*/ 11 h 27"/>
                <a:gd name="T20" fmla="*/ 13 w 49"/>
                <a:gd name="T21" fmla="*/ 19 h 27"/>
                <a:gd name="T22" fmla="*/ 11 w 49"/>
                <a:gd name="T23" fmla="*/ 11 h 27"/>
                <a:gd name="T24" fmla="*/ 9 w 49"/>
                <a:gd name="T25" fmla="*/ 21 h 27"/>
                <a:gd name="T26" fmla="*/ 8 w 49"/>
                <a:gd name="T27" fmla="*/ 10 h 27"/>
                <a:gd name="T28" fmla="*/ 5 w 49"/>
                <a:gd name="T29" fmla="*/ 16 h 27"/>
                <a:gd name="T30" fmla="*/ 5 w 49"/>
                <a:gd name="T31" fmla="*/ 8 h 27"/>
                <a:gd name="T32" fmla="*/ 2 w 49"/>
                <a:gd name="T33" fmla="*/ 15 h 27"/>
                <a:gd name="T34" fmla="*/ 3 w 49"/>
                <a:gd name="T35" fmla="*/ 3 h 27"/>
                <a:gd name="T36" fmla="*/ 3 w 49"/>
                <a:gd name="T37" fmla="*/ 2 h 27"/>
                <a:gd name="T38" fmla="*/ 3 w 49"/>
                <a:gd name="T39" fmla="*/ 2 h 27"/>
                <a:gd name="T40" fmla="*/ 12 w 49"/>
                <a:gd name="T41" fmla="*/ 3 h 27"/>
                <a:gd name="T42" fmla="*/ 17 w 49"/>
                <a:gd name="T43" fmla="*/ 3 h 27"/>
                <a:gd name="T44" fmla="*/ 20 w 49"/>
                <a:gd name="T45" fmla="*/ 4 h 27"/>
                <a:gd name="T46" fmla="*/ 21 w 49"/>
                <a:gd name="T47" fmla="*/ 3 h 27"/>
                <a:gd name="T48" fmla="*/ 24 w 49"/>
                <a:gd name="T49" fmla="*/ 3 h 27"/>
                <a:gd name="T50" fmla="*/ 32 w 49"/>
                <a:gd name="T51" fmla="*/ 2 h 27"/>
                <a:gd name="T52" fmla="*/ 43 w 49"/>
                <a:gd name="T53" fmla="*/ 0 h 27"/>
                <a:gd name="T54" fmla="*/ 42 w 49"/>
                <a:gd name="T55" fmla="*/ 23 h 27"/>
                <a:gd name="T56" fmla="*/ 43 w 49"/>
                <a:gd name="T57" fmla="*/ 14 h 27"/>
                <a:gd name="T58" fmla="*/ 40 w 49"/>
                <a:gd name="T59" fmla="*/ 23 h 27"/>
                <a:gd name="T60" fmla="*/ 39 w 49"/>
                <a:gd name="T61" fmla="*/ 14 h 27"/>
                <a:gd name="T62" fmla="*/ 37 w 49"/>
                <a:gd name="T63" fmla="*/ 25 h 27"/>
                <a:gd name="T64" fmla="*/ 36 w 49"/>
                <a:gd name="T65" fmla="*/ 14 h 27"/>
                <a:gd name="T66" fmla="*/ 34 w 49"/>
                <a:gd name="T67" fmla="*/ 26 h 27"/>
                <a:gd name="T68" fmla="*/ 32 w 49"/>
                <a:gd name="T69" fmla="*/ 14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9" h="27">
                  <a:moveTo>
                    <a:pt x="32" y="14"/>
                  </a:moveTo>
                  <a:cubicBezTo>
                    <a:pt x="32" y="19"/>
                    <a:pt x="32" y="21"/>
                    <a:pt x="30" y="25"/>
                  </a:cubicBezTo>
                  <a:cubicBezTo>
                    <a:pt x="30" y="23"/>
                    <a:pt x="29" y="20"/>
                    <a:pt x="29" y="17"/>
                  </a:cubicBezTo>
                  <a:cubicBezTo>
                    <a:pt x="29" y="16"/>
                    <a:pt x="28" y="15"/>
                    <a:pt x="28" y="14"/>
                  </a:cubicBezTo>
                  <a:cubicBezTo>
                    <a:pt x="27" y="18"/>
                    <a:pt x="27" y="23"/>
                    <a:pt x="26" y="27"/>
                  </a:cubicBezTo>
                  <a:cubicBezTo>
                    <a:pt x="26" y="22"/>
                    <a:pt x="24" y="18"/>
                    <a:pt x="24" y="13"/>
                  </a:cubicBezTo>
                  <a:cubicBezTo>
                    <a:pt x="22" y="16"/>
                    <a:pt x="22" y="21"/>
                    <a:pt x="21" y="24"/>
                  </a:cubicBezTo>
                  <a:cubicBezTo>
                    <a:pt x="20" y="20"/>
                    <a:pt x="19" y="17"/>
                    <a:pt x="19" y="12"/>
                  </a:cubicBezTo>
                  <a:cubicBezTo>
                    <a:pt x="17" y="14"/>
                    <a:pt x="17" y="19"/>
                    <a:pt x="16" y="21"/>
                  </a:cubicBezTo>
                  <a:cubicBezTo>
                    <a:pt x="16" y="18"/>
                    <a:pt x="15" y="15"/>
                    <a:pt x="15" y="11"/>
                  </a:cubicBezTo>
                  <a:cubicBezTo>
                    <a:pt x="13" y="13"/>
                    <a:pt x="13" y="17"/>
                    <a:pt x="13" y="19"/>
                  </a:cubicBezTo>
                  <a:cubicBezTo>
                    <a:pt x="12" y="16"/>
                    <a:pt x="11" y="13"/>
                    <a:pt x="11" y="11"/>
                  </a:cubicBezTo>
                  <a:cubicBezTo>
                    <a:pt x="9" y="14"/>
                    <a:pt x="9" y="18"/>
                    <a:pt x="9" y="21"/>
                  </a:cubicBezTo>
                  <a:cubicBezTo>
                    <a:pt x="8" y="17"/>
                    <a:pt x="7" y="13"/>
                    <a:pt x="8" y="10"/>
                  </a:cubicBezTo>
                  <a:cubicBezTo>
                    <a:pt x="7" y="11"/>
                    <a:pt x="6" y="15"/>
                    <a:pt x="5" y="16"/>
                  </a:cubicBezTo>
                  <a:cubicBezTo>
                    <a:pt x="5" y="13"/>
                    <a:pt x="5" y="11"/>
                    <a:pt x="5" y="8"/>
                  </a:cubicBezTo>
                  <a:cubicBezTo>
                    <a:pt x="4" y="9"/>
                    <a:pt x="2" y="12"/>
                    <a:pt x="2" y="15"/>
                  </a:cubicBezTo>
                  <a:cubicBezTo>
                    <a:pt x="0" y="12"/>
                    <a:pt x="1" y="7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6" y="3"/>
                    <a:pt x="9" y="3"/>
                    <a:pt x="12" y="3"/>
                  </a:cubicBezTo>
                  <a:cubicBezTo>
                    <a:pt x="14" y="3"/>
                    <a:pt x="15" y="3"/>
                    <a:pt x="17" y="3"/>
                  </a:cubicBezTo>
                  <a:cubicBezTo>
                    <a:pt x="18" y="3"/>
                    <a:pt x="19" y="4"/>
                    <a:pt x="20" y="4"/>
                  </a:cubicBezTo>
                  <a:cubicBezTo>
                    <a:pt x="20" y="3"/>
                    <a:pt x="21" y="3"/>
                    <a:pt x="21" y="3"/>
                  </a:cubicBezTo>
                  <a:cubicBezTo>
                    <a:pt x="22" y="3"/>
                    <a:pt x="23" y="3"/>
                    <a:pt x="24" y="3"/>
                  </a:cubicBezTo>
                  <a:cubicBezTo>
                    <a:pt x="27" y="3"/>
                    <a:pt x="29" y="2"/>
                    <a:pt x="32" y="2"/>
                  </a:cubicBezTo>
                  <a:cubicBezTo>
                    <a:pt x="36" y="1"/>
                    <a:pt x="39" y="0"/>
                    <a:pt x="43" y="0"/>
                  </a:cubicBezTo>
                  <a:cubicBezTo>
                    <a:pt x="49" y="9"/>
                    <a:pt x="45" y="19"/>
                    <a:pt x="42" y="23"/>
                  </a:cubicBezTo>
                  <a:cubicBezTo>
                    <a:pt x="43" y="20"/>
                    <a:pt x="43" y="17"/>
                    <a:pt x="43" y="14"/>
                  </a:cubicBezTo>
                  <a:cubicBezTo>
                    <a:pt x="42" y="17"/>
                    <a:pt x="41" y="20"/>
                    <a:pt x="40" y="23"/>
                  </a:cubicBezTo>
                  <a:cubicBezTo>
                    <a:pt x="40" y="20"/>
                    <a:pt x="40" y="17"/>
                    <a:pt x="39" y="14"/>
                  </a:cubicBezTo>
                  <a:cubicBezTo>
                    <a:pt x="40" y="18"/>
                    <a:pt x="39" y="21"/>
                    <a:pt x="37" y="25"/>
                  </a:cubicBezTo>
                  <a:cubicBezTo>
                    <a:pt x="37" y="21"/>
                    <a:pt x="37" y="18"/>
                    <a:pt x="36" y="14"/>
                  </a:cubicBezTo>
                  <a:cubicBezTo>
                    <a:pt x="36" y="19"/>
                    <a:pt x="35" y="21"/>
                    <a:pt x="34" y="26"/>
                  </a:cubicBezTo>
                  <a:cubicBezTo>
                    <a:pt x="33" y="22"/>
                    <a:pt x="33" y="18"/>
                    <a:pt x="32" y="14"/>
                  </a:cubicBezTo>
                  <a:close/>
                </a:path>
              </a:pathLst>
            </a:custGeom>
            <a:solidFill>
              <a:srgbClr val="5432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80" name="Freeform 97">
              <a:extLst>
                <a:ext uri="{FF2B5EF4-FFF2-40B4-BE49-F238E27FC236}">
                  <a16:creationId xmlns:a16="http://schemas.microsoft.com/office/drawing/2014/main" id="{DA1B5861-6CC0-49C3-B62A-4D03397FF36A}"/>
                </a:ext>
              </a:extLst>
            </p:cNvPr>
            <p:cNvSpPr>
              <a:spLocks/>
            </p:cNvSpPr>
            <p:nvPr/>
          </p:nvSpPr>
          <p:spPr bwMode="auto">
            <a:xfrm>
              <a:off x="6629138" y="1568054"/>
              <a:ext cx="196771" cy="124396"/>
            </a:xfrm>
            <a:custGeom>
              <a:avLst/>
              <a:gdLst>
                <a:gd name="T0" fmla="*/ 50 w 51"/>
                <a:gd name="T1" fmla="*/ 32 h 32"/>
                <a:gd name="T2" fmla="*/ 28 w 51"/>
                <a:gd name="T3" fmla="*/ 27 h 32"/>
                <a:gd name="T4" fmla="*/ 8 w 51"/>
                <a:gd name="T5" fmla="*/ 22 h 32"/>
                <a:gd name="T6" fmla="*/ 4 w 51"/>
                <a:gd name="T7" fmla="*/ 6 h 32"/>
                <a:gd name="T8" fmla="*/ 38 w 51"/>
                <a:gd name="T9" fmla="*/ 7 h 32"/>
                <a:gd name="T10" fmla="*/ 50 w 51"/>
                <a:gd name="T11" fmla="*/ 32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1" h="32">
                  <a:moveTo>
                    <a:pt x="50" y="32"/>
                  </a:moveTo>
                  <a:cubicBezTo>
                    <a:pt x="47" y="30"/>
                    <a:pt x="40" y="28"/>
                    <a:pt x="28" y="27"/>
                  </a:cubicBezTo>
                  <a:cubicBezTo>
                    <a:pt x="19" y="27"/>
                    <a:pt x="13" y="25"/>
                    <a:pt x="8" y="22"/>
                  </a:cubicBezTo>
                  <a:cubicBezTo>
                    <a:pt x="0" y="18"/>
                    <a:pt x="1" y="9"/>
                    <a:pt x="4" y="6"/>
                  </a:cubicBezTo>
                  <a:cubicBezTo>
                    <a:pt x="11" y="0"/>
                    <a:pt x="27" y="1"/>
                    <a:pt x="38" y="7"/>
                  </a:cubicBezTo>
                  <a:cubicBezTo>
                    <a:pt x="47" y="11"/>
                    <a:pt x="51" y="19"/>
                    <a:pt x="50" y="32"/>
                  </a:cubicBezTo>
                  <a:close/>
                </a:path>
              </a:pathLst>
            </a:custGeom>
            <a:solidFill>
              <a:srgbClr val="361D0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81" name="Freeform 98">
              <a:extLst>
                <a:ext uri="{FF2B5EF4-FFF2-40B4-BE49-F238E27FC236}">
                  <a16:creationId xmlns:a16="http://schemas.microsoft.com/office/drawing/2014/main" id="{398DE9C1-6D07-485C-B3E3-8E594643C98A}"/>
                </a:ext>
              </a:extLst>
            </p:cNvPr>
            <p:cNvSpPr>
              <a:spLocks/>
            </p:cNvSpPr>
            <p:nvPr/>
          </p:nvSpPr>
          <p:spPr bwMode="auto">
            <a:xfrm>
              <a:off x="6629138" y="1583887"/>
              <a:ext cx="192248" cy="108563"/>
            </a:xfrm>
            <a:custGeom>
              <a:avLst/>
              <a:gdLst>
                <a:gd name="T0" fmla="*/ 50 w 50"/>
                <a:gd name="T1" fmla="*/ 28 h 28"/>
                <a:gd name="T2" fmla="*/ 28 w 50"/>
                <a:gd name="T3" fmla="*/ 23 h 28"/>
                <a:gd name="T4" fmla="*/ 8 w 50"/>
                <a:gd name="T5" fmla="*/ 18 h 28"/>
                <a:gd name="T6" fmla="*/ 4 w 50"/>
                <a:gd name="T7" fmla="*/ 2 h 28"/>
                <a:gd name="T8" fmla="*/ 6 w 50"/>
                <a:gd name="T9" fmla="*/ 0 h 28"/>
                <a:gd name="T10" fmla="*/ 31 w 50"/>
                <a:gd name="T11" fmla="*/ 17 h 28"/>
                <a:gd name="T12" fmla="*/ 28 w 50"/>
                <a:gd name="T13" fmla="*/ 14 h 28"/>
                <a:gd name="T14" fmla="*/ 41 w 50"/>
                <a:gd name="T15" fmla="*/ 19 h 28"/>
                <a:gd name="T16" fmla="*/ 38 w 50"/>
                <a:gd name="T17" fmla="*/ 15 h 28"/>
                <a:gd name="T18" fmla="*/ 48 w 50"/>
                <a:gd name="T19" fmla="*/ 23 h 28"/>
                <a:gd name="T20" fmla="*/ 49 w 50"/>
                <a:gd name="T21" fmla="*/ 15 h 28"/>
                <a:gd name="T22" fmla="*/ 50 w 50"/>
                <a:gd name="T23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0" h="28">
                  <a:moveTo>
                    <a:pt x="50" y="28"/>
                  </a:moveTo>
                  <a:cubicBezTo>
                    <a:pt x="47" y="26"/>
                    <a:pt x="40" y="24"/>
                    <a:pt x="28" y="23"/>
                  </a:cubicBezTo>
                  <a:cubicBezTo>
                    <a:pt x="19" y="23"/>
                    <a:pt x="13" y="21"/>
                    <a:pt x="8" y="18"/>
                  </a:cubicBezTo>
                  <a:cubicBezTo>
                    <a:pt x="0" y="14"/>
                    <a:pt x="1" y="5"/>
                    <a:pt x="4" y="2"/>
                  </a:cubicBezTo>
                  <a:cubicBezTo>
                    <a:pt x="5" y="1"/>
                    <a:pt x="6" y="1"/>
                    <a:pt x="6" y="0"/>
                  </a:cubicBezTo>
                  <a:cubicBezTo>
                    <a:pt x="8" y="16"/>
                    <a:pt x="16" y="11"/>
                    <a:pt x="31" y="17"/>
                  </a:cubicBezTo>
                  <a:cubicBezTo>
                    <a:pt x="29" y="15"/>
                    <a:pt x="30" y="15"/>
                    <a:pt x="28" y="14"/>
                  </a:cubicBezTo>
                  <a:cubicBezTo>
                    <a:pt x="32" y="15"/>
                    <a:pt x="36" y="15"/>
                    <a:pt x="41" y="19"/>
                  </a:cubicBezTo>
                  <a:cubicBezTo>
                    <a:pt x="40" y="17"/>
                    <a:pt x="39" y="16"/>
                    <a:pt x="38" y="15"/>
                  </a:cubicBezTo>
                  <a:cubicBezTo>
                    <a:pt x="40" y="16"/>
                    <a:pt x="45" y="17"/>
                    <a:pt x="48" y="23"/>
                  </a:cubicBezTo>
                  <a:cubicBezTo>
                    <a:pt x="49" y="15"/>
                    <a:pt x="49" y="15"/>
                    <a:pt x="49" y="15"/>
                  </a:cubicBezTo>
                  <a:cubicBezTo>
                    <a:pt x="50" y="20"/>
                    <a:pt x="50" y="24"/>
                    <a:pt x="50" y="28"/>
                  </a:cubicBezTo>
                  <a:close/>
                </a:path>
              </a:pathLst>
            </a:custGeom>
            <a:solidFill>
              <a:srgbClr val="24130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82" name="Freeform 99">
              <a:extLst>
                <a:ext uri="{FF2B5EF4-FFF2-40B4-BE49-F238E27FC236}">
                  <a16:creationId xmlns:a16="http://schemas.microsoft.com/office/drawing/2014/main" id="{919B83FE-F620-45FA-8A89-2E8C68B693A7}"/>
                </a:ext>
              </a:extLst>
            </p:cNvPr>
            <p:cNvSpPr>
              <a:spLocks/>
            </p:cNvSpPr>
            <p:nvPr/>
          </p:nvSpPr>
          <p:spPr bwMode="auto">
            <a:xfrm>
              <a:off x="6629138" y="1563531"/>
              <a:ext cx="119873" cy="85946"/>
            </a:xfrm>
            <a:custGeom>
              <a:avLst/>
              <a:gdLst>
                <a:gd name="T0" fmla="*/ 3 w 31"/>
                <a:gd name="T1" fmla="*/ 19 h 22"/>
                <a:gd name="T2" fmla="*/ 31 w 31"/>
                <a:gd name="T3" fmla="*/ 18 h 22"/>
                <a:gd name="T4" fmla="*/ 22 w 31"/>
                <a:gd name="T5" fmla="*/ 3 h 22"/>
                <a:gd name="T6" fmla="*/ 3 w 31"/>
                <a:gd name="T7" fmla="*/ 6 h 22"/>
                <a:gd name="T8" fmla="*/ 3 w 31"/>
                <a:gd name="T9" fmla="*/ 19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2">
                  <a:moveTo>
                    <a:pt x="3" y="19"/>
                  </a:moveTo>
                  <a:cubicBezTo>
                    <a:pt x="6" y="22"/>
                    <a:pt x="16" y="15"/>
                    <a:pt x="31" y="18"/>
                  </a:cubicBezTo>
                  <a:cubicBezTo>
                    <a:pt x="28" y="8"/>
                    <a:pt x="26" y="6"/>
                    <a:pt x="22" y="3"/>
                  </a:cubicBezTo>
                  <a:cubicBezTo>
                    <a:pt x="16" y="0"/>
                    <a:pt x="6" y="1"/>
                    <a:pt x="3" y="6"/>
                  </a:cubicBezTo>
                  <a:cubicBezTo>
                    <a:pt x="0" y="11"/>
                    <a:pt x="1" y="17"/>
                    <a:pt x="3" y="19"/>
                  </a:cubicBezTo>
                  <a:close/>
                </a:path>
              </a:pathLst>
            </a:custGeom>
            <a:solidFill>
              <a:srgbClr val="4F2B0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83" name="Freeform 100">
              <a:extLst>
                <a:ext uri="{FF2B5EF4-FFF2-40B4-BE49-F238E27FC236}">
                  <a16:creationId xmlns:a16="http://schemas.microsoft.com/office/drawing/2014/main" id="{4936EC91-5F47-48E5-9354-C2325046FFD1}"/>
                </a:ext>
              </a:extLst>
            </p:cNvPr>
            <p:cNvSpPr>
              <a:spLocks/>
            </p:cNvSpPr>
            <p:nvPr/>
          </p:nvSpPr>
          <p:spPr bwMode="auto">
            <a:xfrm>
              <a:off x="6633662" y="1568054"/>
              <a:ext cx="88208" cy="70114"/>
            </a:xfrm>
            <a:custGeom>
              <a:avLst/>
              <a:gdLst>
                <a:gd name="T0" fmla="*/ 23 w 23"/>
                <a:gd name="T1" fmla="*/ 15 h 18"/>
                <a:gd name="T2" fmla="*/ 6 w 23"/>
                <a:gd name="T3" fmla="*/ 13 h 18"/>
                <a:gd name="T4" fmla="*/ 20 w 23"/>
                <a:gd name="T5" fmla="*/ 13 h 18"/>
                <a:gd name="T6" fmla="*/ 6 w 23"/>
                <a:gd name="T7" fmla="*/ 10 h 18"/>
                <a:gd name="T8" fmla="*/ 19 w 23"/>
                <a:gd name="T9" fmla="*/ 11 h 18"/>
                <a:gd name="T10" fmla="*/ 7 w 23"/>
                <a:gd name="T11" fmla="*/ 6 h 18"/>
                <a:gd name="T12" fmla="*/ 20 w 23"/>
                <a:gd name="T13" fmla="*/ 7 h 18"/>
                <a:gd name="T14" fmla="*/ 9 w 23"/>
                <a:gd name="T15" fmla="*/ 3 h 18"/>
                <a:gd name="T16" fmla="*/ 22 w 23"/>
                <a:gd name="T17" fmla="*/ 6 h 18"/>
                <a:gd name="T18" fmla="*/ 7 w 23"/>
                <a:gd name="T19" fmla="*/ 2 h 18"/>
                <a:gd name="T20" fmla="*/ 1 w 23"/>
                <a:gd name="T21" fmla="*/ 11 h 18"/>
                <a:gd name="T22" fmla="*/ 3 w 23"/>
                <a:gd name="T23" fmla="*/ 17 h 18"/>
                <a:gd name="T24" fmla="*/ 23 w 23"/>
                <a:gd name="T25" fmla="*/ 15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3" h="18">
                  <a:moveTo>
                    <a:pt x="23" y="15"/>
                  </a:moveTo>
                  <a:cubicBezTo>
                    <a:pt x="19" y="11"/>
                    <a:pt x="12" y="12"/>
                    <a:pt x="6" y="13"/>
                  </a:cubicBezTo>
                  <a:cubicBezTo>
                    <a:pt x="9" y="10"/>
                    <a:pt x="16" y="11"/>
                    <a:pt x="20" y="13"/>
                  </a:cubicBezTo>
                  <a:cubicBezTo>
                    <a:pt x="15" y="9"/>
                    <a:pt x="12" y="9"/>
                    <a:pt x="6" y="10"/>
                  </a:cubicBezTo>
                  <a:cubicBezTo>
                    <a:pt x="10" y="7"/>
                    <a:pt x="16" y="8"/>
                    <a:pt x="19" y="11"/>
                  </a:cubicBezTo>
                  <a:cubicBezTo>
                    <a:pt x="15" y="6"/>
                    <a:pt x="13" y="6"/>
                    <a:pt x="7" y="6"/>
                  </a:cubicBezTo>
                  <a:cubicBezTo>
                    <a:pt x="11" y="4"/>
                    <a:pt x="18" y="5"/>
                    <a:pt x="20" y="7"/>
                  </a:cubicBezTo>
                  <a:cubicBezTo>
                    <a:pt x="17" y="4"/>
                    <a:pt x="15" y="3"/>
                    <a:pt x="9" y="3"/>
                  </a:cubicBezTo>
                  <a:cubicBezTo>
                    <a:pt x="14" y="1"/>
                    <a:pt x="18" y="1"/>
                    <a:pt x="22" y="6"/>
                  </a:cubicBezTo>
                  <a:cubicBezTo>
                    <a:pt x="19" y="0"/>
                    <a:pt x="12" y="0"/>
                    <a:pt x="7" y="2"/>
                  </a:cubicBezTo>
                  <a:cubicBezTo>
                    <a:pt x="3" y="3"/>
                    <a:pt x="1" y="7"/>
                    <a:pt x="1" y="11"/>
                  </a:cubicBezTo>
                  <a:cubicBezTo>
                    <a:pt x="0" y="15"/>
                    <a:pt x="2" y="17"/>
                    <a:pt x="3" y="17"/>
                  </a:cubicBezTo>
                  <a:cubicBezTo>
                    <a:pt x="8" y="18"/>
                    <a:pt x="10" y="14"/>
                    <a:pt x="23" y="15"/>
                  </a:cubicBezTo>
                  <a:close/>
                </a:path>
              </a:pathLst>
            </a:custGeom>
            <a:solidFill>
              <a:srgbClr val="361D0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84" name="Freeform 101">
              <a:extLst>
                <a:ext uri="{FF2B5EF4-FFF2-40B4-BE49-F238E27FC236}">
                  <a16:creationId xmlns:a16="http://schemas.microsoft.com/office/drawing/2014/main" id="{642AF0A4-3180-4337-B4F0-27FA2D74251B}"/>
                </a:ext>
              </a:extLst>
            </p:cNvPr>
            <p:cNvSpPr>
              <a:spLocks/>
            </p:cNvSpPr>
            <p:nvPr/>
          </p:nvSpPr>
          <p:spPr bwMode="auto">
            <a:xfrm>
              <a:off x="6608782" y="1801013"/>
              <a:ext cx="205818" cy="104040"/>
            </a:xfrm>
            <a:custGeom>
              <a:avLst/>
              <a:gdLst>
                <a:gd name="T0" fmla="*/ 44 w 53"/>
                <a:gd name="T1" fmla="*/ 1 h 27"/>
                <a:gd name="T2" fmla="*/ 48 w 53"/>
                <a:gd name="T3" fmla="*/ 0 h 27"/>
                <a:gd name="T4" fmla="*/ 52 w 53"/>
                <a:gd name="T5" fmla="*/ 13 h 27"/>
                <a:gd name="T6" fmla="*/ 32 w 53"/>
                <a:gd name="T7" fmla="*/ 24 h 27"/>
                <a:gd name="T8" fmla="*/ 1 w 53"/>
                <a:gd name="T9" fmla="*/ 22 h 27"/>
                <a:gd name="T10" fmla="*/ 13 w 53"/>
                <a:gd name="T11" fmla="*/ 16 h 27"/>
                <a:gd name="T12" fmla="*/ 44 w 53"/>
                <a:gd name="T13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3" h="27">
                  <a:moveTo>
                    <a:pt x="44" y="1"/>
                  </a:moveTo>
                  <a:cubicBezTo>
                    <a:pt x="45" y="1"/>
                    <a:pt x="47" y="0"/>
                    <a:pt x="48" y="0"/>
                  </a:cubicBezTo>
                  <a:cubicBezTo>
                    <a:pt x="51" y="1"/>
                    <a:pt x="53" y="10"/>
                    <a:pt x="52" y="13"/>
                  </a:cubicBezTo>
                  <a:cubicBezTo>
                    <a:pt x="49" y="19"/>
                    <a:pt x="41" y="22"/>
                    <a:pt x="32" y="24"/>
                  </a:cubicBezTo>
                  <a:cubicBezTo>
                    <a:pt x="20" y="27"/>
                    <a:pt x="4" y="21"/>
                    <a:pt x="1" y="22"/>
                  </a:cubicBezTo>
                  <a:cubicBezTo>
                    <a:pt x="0" y="23"/>
                    <a:pt x="12" y="16"/>
                    <a:pt x="13" y="16"/>
                  </a:cubicBezTo>
                  <a:cubicBezTo>
                    <a:pt x="24" y="14"/>
                    <a:pt x="46" y="13"/>
                    <a:pt x="44" y="1"/>
                  </a:cubicBezTo>
                  <a:close/>
                </a:path>
              </a:pathLst>
            </a:custGeom>
            <a:solidFill>
              <a:srgbClr val="003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85" name="Freeform 102">
              <a:extLst>
                <a:ext uri="{FF2B5EF4-FFF2-40B4-BE49-F238E27FC236}">
                  <a16:creationId xmlns:a16="http://schemas.microsoft.com/office/drawing/2014/main" id="{F421C26A-FA56-4254-821C-39C8D12A3DE1}"/>
                </a:ext>
              </a:extLst>
            </p:cNvPr>
            <p:cNvSpPr>
              <a:spLocks/>
            </p:cNvSpPr>
            <p:nvPr/>
          </p:nvSpPr>
          <p:spPr bwMode="auto">
            <a:xfrm>
              <a:off x="6656279" y="1812321"/>
              <a:ext cx="137966" cy="72375"/>
            </a:xfrm>
            <a:custGeom>
              <a:avLst/>
              <a:gdLst>
                <a:gd name="T0" fmla="*/ 32 w 36"/>
                <a:gd name="T1" fmla="*/ 0 h 19"/>
                <a:gd name="T2" fmla="*/ 6 w 36"/>
                <a:gd name="T3" fmla="*/ 6 h 19"/>
                <a:gd name="T4" fmla="*/ 6 w 36"/>
                <a:gd name="T5" fmla="*/ 5 h 19"/>
                <a:gd name="T6" fmla="*/ 0 w 36"/>
                <a:gd name="T7" fmla="*/ 16 h 19"/>
                <a:gd name="T8" fmla="*/ 35 w 36"/>
                <a:gd name="T9" fmla="*/ 8 h 19"/>
                <a:gd name="T10" fmla="*/ 32 w 36"/>
                <a:gd name="T11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6" h="19">
                  <a:moveTo>
                    <a:pt x="32" y="0"/>
                  </a:moveTo>
                  <a:cubicBezTo>
                    <a:pt x="32" y="6"/>
                    <a:pt x="16" y="10"/>
                    <a:pt x="6" y="6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5" y="6"/>
                    <a:pt x="0" y="13"/>
                    <a:pt x="0" y="16"/>
                  </a:cubicBezTo>
                  <a:cubicBezTo>
                    <a:pt x="12" y="19"/>
                    <a:pt x="30" y="17"/>
                    <a:pt x="35" y="8"/>
                  </a:cubicBezTo>
                  <a:cubicBezTo>
                    <a:pt x="36" y="6"/>
                    <a:pt x="35" y="2"/>
                    <a:pt x="32" y="0"/>
                  </a:cubicBezTo>
                  <a:close/>
                </a:path>
              </a:pathLst>
            </a:custGeom>
            <a:solidFill>
              <a:srgbClr val="E8F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86" name="Freeform 103">
              <a:extLst>
                <a:ext uri="{FF2B5EF4-FFF2-40B4-BE49-F238E27FC236}">
                  <a16:creationId xmlns:a16="http://schemas.microsoft.com/office/drawing/2014/main" id="{10EABF70-7403-40D6-B688-87C770B6831F}"/>
                </a:ext>
              </a:extLst>
            </p:cNvPr>
            <p:cNvSpPr>
              <a:spLocks/>
            </p:cNvSpPr>
            <p:nvPr/>
          </p:nvSpPr>
          <p:spPr bwMode="auto">
            <a:xfrm>
              <a:off x="6536407" y="1900530"/>
              <a:ext cx="147013" cy="325689"/>
            </a:xfrm>
            <a:custGeom>
              <a:avLst/>
              <a:gdLst>
                <a:gd name="T0" fmla="*/ 15 w 38"/>
                <a:gd name="T1" fmla="*/ 1 h 84"/>
                <a:gd name="T2" fmla="*/ 0 w 38"/>
                <a:gd name="T3" fmla="*/ 69 h 84"/>
                <a:gd name="T4" fmla="*/ 6 w 38"/>
                <a:gd name="T5" fmla="*/ 82 h 84"/>
                <a:gd name="T6" fmla="*/ 21 w 38"/>
                <a:gd name="T7" fmla="*/ 75 h 84"/>
                <a:gd name="T8" fmla="*/ 30 w 38"/>
                <a:gd name="T9" fmla="*/ 38 h 84"/>
                <a:gd name="T10" fmla="*/ 23 w 38"/>
                <a:gd name="T11" fmla="*/ 1 h 84"/>
                <a:gd name="T12" fmla="*/ 15 w 38"/>
                <a:gd name="T13" fmla="*/ 1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8" h="84">
                  <a:moveTo>
                    <a:pt x="15" y="1"/>
                  </a:moveTo>
                  <a:cubicBezTo>
                    <a:pt x="6" y="8"/>
                    <a:pt x="2" y="45"/>
                    <a:pt x="0" y="69"/>
                  </a:cubicBezTo>
                  <a:cubicBezTo>
                    <a:pt x="0" y="73"/>
                    <a:pt x="0" y="79"/>
                    <a:pt x="6" y="82"/>
                  </a:cubicBezTo>
                  <a:cubicBezTo>
                    <a:pt x="10" y="84"/>
                    <a:pt x="19" y="83"/>
                    <a:pt x="21" y="75"/>
                  </a:cubicBezTo>
                  <a:cubicBezTo>
                    <a:pt x="25" y="64"/>
                    <a:pt x="29" y="48"/>
                    <a:pt x="30" y="38"/>
                  </a:cubicBezTo>
                  <a:cubicBezTo>
                    <a:pt x="32" y="27"/>
                    <a:pt x="38" y="8"/>
                    <a:pt x="23" y="1"/>
                  </a:cubicBezTo>
                  <a:cubicBezTo>
                    <a:pt x="21" y="0"/>
                    <a:pt x="17" y="0"/>
                    <a:pt x="15" y="1"/>
                  </a:cubicBezTo>
                  <a:close/>
                </a:path>
              </a:pathLst>
            </a:custGeom>
            <a:solidFill>
              <a:srgbClr val="0026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87" name="Freeform 104">
              <a:extLst>
                <a:ext uri="{FF2B5EF4-FFF2-40B4-BE49-F238E27FC236}">
                  <a16:creationId xmlns:a16="http://schemas.microsoft.com/office/drawing/2014/main" id="{2ABD7D9A-4BB6-4397-B72F-6BDC3A72FCFC}"/>
                </a:ext>
              </a:extLst>
            </p:cNvPr>
            <p:cNvSpPr>
              <a:spLocks/>
            </p:cNvSpPr>
            <p:nvPr/>
          </p:nvSpPr>
          <p:spPr bwMode="auto">
            <a:xfrm>
              <a:off x="6543192" y="1900530"/>
              <a:ext cx="74638" cy="269147"/>
            </a:xfrm>
            <a:custGeom>
              <a:avLst/>
              <a:gdLst>
                <a:gd name="T0" fmla="*/ 11 w 19"/>
                <a:gd name="T1" fmla="*/ 2 h 69"/>
                <a:gd name="T2" fmla="*/ 0 w 19"/>
                <a:gd name="T3" fmla="*/ 51 h 69"/>
                <a:gd name="T4" fmla="*/ 9 w 19"/>
                <a:gd name="T5" fmla="*/ 69 h 69"/>
                <a:gd name="T6" fmla="*/ 19 w 19"/>
                <a:gd name="T7" fmla="*/ 0 h 69"/>
                <a:gd name="T8" fmla="*/ 11 w 19"/>
                <a:gd name="T9" fmla="*/ 2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" h="69">
                  <a:moveTo>
                    <a:pt x="11" y="2"/>
                  </a:moveTo>
                  <a:cubicBezTo>
                    <a:pt x="4" y="7"/>
                    <a:pt x="1" y="32"/>
                    <a:pt x="0" y="51"/>
                  </a:cubicBezTo>
                  <a:cubicBezTo>
                    <a:pt x="2" y="58"/>
                    <a:pt x="3" y="63"/>
                    <a:pt x="9" y="69"/>
                  </a:cubicBezTo>
                  <a:cubicBezTo>
                    <a:pt x="3" y="53"/>
                    <a:pt x="15" y="11"/>
                    <a:pt x="19" y="0"/>
                  </a:cubicBezTo>
                  <a:cubicBezTo>
                    <a:pt x="17" y="0"/>
                    <a:pt x="14" y="0"/>
                    <a:pt x="11" y="2"/>
                  </a:cubicBezTo>
                  <a:close/>
                </a:path>
              </a:pathLst>
            </a:custGeom>
            <a:solidFill>
              <a:srgbClr val="001E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88" name="Freeform 105">
              <a:extLst>
                <a:ext uri="{FF2B5EF4-FFF2-40B4-BE49-F238E27FC236}">
                  <a16:creationId xmlns:a16="http://schemas.microsoft.com/office/drawing/2014/main" id="{827BBFE2-07A3-449E-BAAE-136804FD07D8}"/>
                </a:ext>
              </a:extLst>
            </p:cNvPr>
            <p:cNvSpPr>
              <a:spLocks/>
            </p:cNvSpPr>
            <p:nvPr/>
          </p:nvSpPr>
          <p:spPr bwMode="auto">
            <a:xfrm>
              <a:off x="6303449" y="1936717"/>
              <a:ext cx="169631" cy="135704"/>
            </a:xfrm>
            <a:custGeom>
              <a:avLst/>
              <a:gdLst>
                <a:gd name="T0" fmla="*/ 17 w 44"/>
                <a:gd name="T1" fmla="*/ 12 h 35"/>
                <a:gd name="T2" fmla="*/ 27 w 44"/>
                <a:gd name="T3" fmla="*/ 14 h 35"/>
                <a:gd name="T4" fmla="*/ 35 w 44"/>
                <a:gd name="T5" fmla="*/ 20 h 35"/>
                <a:gd name="T6" fmla="*/ 42 w 44"/>
                <a:gd name="T7" fmla="*/ 25 h 35"/>
                <a:gd name="T8" fmla="*/ 34 w 44"/>
                <a:gd name="T9" fmla="*/ 35 h 35"/>
                <a:gd name="T10" fmla="*/ 24 w 44"/>
                <a:gd name="T11" fmla="*/ 30 h 35"/>
                <a:gd name="T12" fmla="*/ 6 w 44"/>
                <a:gd name="T13" fmla="*/ 24 h 35"/>
                <a:gd name="T14" fmla="*/ 2 w 44"/>
                <a:gd name="T15" fmla="*/ 3 h 35"/>
                <a:gd name="T16" fmla="*/ 9 w 44"/>
                <a:gd name="T17" fmla="*/ 3 h 35"/>
                <a:gd name="T18" fmla="*/ 17 w 44"/>
                <a:gd name="T19" fmla="*/ 1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" h="35">
                  <a:moveTo>
                    <a:pt x="17" y="12"/>
                  </a:moveTo>
                  <a:cubicBezTo>
                    <a:pt x="22" y="15"/>
                    <a:pt x="23" y="14"/>
                    <a:pt x="27" y="14"/>
                  </a:cubicBezTo>
                  <a:cubicBezTo>
                    <a:pt x="33" y="15"/>
                    <a:pt x="32" y="18"/>
                    <a:pt x="35" y="20"/>
                  </a:cubicBezTo>
                  <a:cubicBezTo>
                    <a:pt x="37" y="22"/>
                    <a:pt x="40" y="23"/>
                    <a:pt x="42" y="25"/>
                  </a:cubicBezTo>
                  <a:cubicBezTo>
                    <a:pt x="44" y="28"/>
                    <a:pt x="38" y="34"/>
                    <a:pt x="34" y="35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17" y="29"/>
                    <a:pt x="9" y="27"/>
                    <a:pt x="6" y="24"/>
                  </a:cubicBezTo>
                  <a:cubicBezTo>
                    <a:pt x="4" y="21"/>
                    <a:pt x="0" y="5"/>
                    <a:pt x="2" y="3"/>
                  </a:cubicBezTo>
                  <a:cubicBezTo>
                    <a:pt x="5" y="0"/>
                    <a:pt x="7" y="1"/>
                    <a:pt x="9" y="3"/>
                  </a:cubicBezTo>
                  <a:cubicBezTo>
                    <a:pt x="10" y="4"/>
                    <a:pt x="15" y="10"/>
                    <a:pt x="17" y="12"/>
                  </a:cubicBezTo>
                  <a:close/>
                </a:path>
              </a:pathLst>
            </a:custGeom>
            <a:solidFill>
              <a:srgbClr val="F1B2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89" name="Freeform 106">
              <a:extLst>
                <a:ext uri="{FF2B5EF4-FFF2-40B4-BE49-F238E27FC236}">
                  <a16:creationId xmlns:a16="http://schemas.microsoft.com/office/drawing/2014/main" id="{54A2F6D8-4535-4D57-B316-5C7B62F3731E}"/>
                </a:ext>
              </a:extLst>
            </p:cNvPr>
            <p:cNvSpPr>
              <a:spLocks/>
            </p:cNvSpPr>
            <p:nvPr/>
          </p:nvSpPr>
          <p:spPr bwMode="auto">
            <a:xfrm>
              <a:off x="6303449" y="1948025"/>
              <a:ext cx="147013" cy="124396"/>
            </a:xfrm>
            <a:custGeom>
              <a:avLst/>
              <a:gdLst>
                <a:gd name="T0" fmla="*/ 38 w 38"/>
                <a:gd name="T1" fmla="*/ 30 h 32"/>
                <a:gd name="T2" fmla="*/ 34 w 38"/>
                <a:gd name="T3" fmla="*/ 32 h 32"/>
                <a:gd name="T4" fmla="*/ 24 w 38"/>
                <a:gd name="T5" fmla="*/ 27 h 32"/>
                <a:gd name="T6" fmla="*/ 6 w 38"/>
                <a:gd name="T7" fmla="*/ 21 h 32"/>
                <a:gd name="T8" fmla="*/ 2 w 38"/>
                <a:gd name="T9" fmla="*/ 0 h 32"/>
                <a:gd name="T10" fmla="*/ 5 w 38"/>
                <a:gd name="T11" fmla="*/ 9 h 32"/>
                <a:gd name="T12" fmla="*/ 7 w 38"/>
                <a:gd name="T13" fmla="*/ 13 h 32"/>
                <a:gd name="T14" fmla="*/ 13 w 38"/>
                <a:gd name="T15" fmla="*/ 21 h 32"/>
                <a:gd name="T16" fmla="*/ 32 w 38"/>
                <a:gd name="T17" fmla="*/ 27 h 32"/>
                <a:gd name="T18" fmla="*/ 36 w 38"/>
                <a:gd name="T19" fmla="*/ 29 h 32"/>
                <a:gd name="T20" fmla="*/ 38 w 38"/>
                <a:gd name="T21" fmla="*/ 3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8" h="32">
                  <a:moveTo>
                    <a:pt x="38" y="30"/>
                  </a:moveTo>
                  <a:cubicBezTo>
                    <a:pt x="37" y="31"/>
                    <a:pt x="35" y="32"/>
                    <a:pt x="34" y="32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17" y="26"/>
                    <a:pt x="9" y="24"/>
                    <a:pt x="6" y="21"/>
                  </a:cubicBezTo>
                  <a:cubicBezTo>
                    <a:pt x="4" y="18"/>
                    <a:pt x="0" y="2"/>
                    <a:pt x="2" y="0"/>
                  </a:cubicBezTo>
                  <a:cubicBezTo>
                    <a:pt x="5" y="0"/>
                    <a:pt x="5" y="8"/>
                    <a:pt x="5" y="9"/>
                  </a:cubicBezTo>
                  <a:cubicBezTo>
                    <a:pt x="5" y="10"/>
                    <a:pt x="6" y="12"/>
                    <a:pt x="7" y="13"/>
                  </a:cubicBezTo>
                  <a:cubicBezTo>
                    <a:pt x="7" y="16"/>
                    <a:pt x="10" y="20"/>
                    <a:pt x="13" y="21"/>
                  </a:cubicBezTo>
                  <a:cubicBezTo>
                    <a:pt x="23" y="25"/>
                    <a:pt x="23" y="20"/>
                    <a:pt x="32" y="27"/>
                  </a:cubicBezTo>
                  <a:cubicBezTo>
                    <a:pt x="34" y="29"/>
                    <a:pt x="34" y="27"/>
                    <a:pt x="36" y="29"/>
                  </a:cubicBezTo>
                  <a:lnTo>
                    <a:pt x="38" y="30"/>
                  </a:lnTo>
                  <a:close/>
                </a:path>
              </a:pathLst>
            </a:custGeom>
            <a:solidFill>
              <a:srgbClr val="E8A4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90" name="Freeform 107">
              <a:extLst>
                <a:ext uri="{FF2B5EF4-FFF2-40B4-BE49-F238E27FC236}">
                  <a16:creationId xmlns:a16="http://schemas.microsoft.com/office/drawing/2014/main" id="{AFD76779-0A4B-472B-9217-B308669267F5}"/>
                </a:ext>
              </a:extLst>
            </p:cNvPr>
            <p:cNvSpPr>
              <a:spLocks/>
            </p:cNvSpPr>
            <p:nvPr/>
          </p:nvSpPr>
          <p:spPr bwMode="auto">
            <a:xfrm>
              <a:off x="6323804" y="1979690"/>
              <a:ext cx="104040" cy="45235"/>
            </a:xfrm>
            <a:custGeom>
              <a:avLst/>
              <a:gdLst>
                <a:gd name="T0" fmla="*/ 5 w 27"/>
                <a:gd name="T1" fmla="*/ 12 h 12"/>
                <a:gd name="T2" fmla="*/ 2 w 27"/>
                <a:gd name="T3" fmla="*/ 6 h 12"/>
                <a:gd name="T4" fmla="*/ 5 w 27"/>
                <a:gd name="T5" fmla="*/ 4 h 12"/>
                <a:gd name="T6" fmla="*/ 11 w 27"/>
                <a:gd name="T7" fmla="*/ 10 h 12"/>
                <a:gd name="T8" fmla="*/ 27 w 27"/>
                <a:gd name="T9" fmla="*/ 12 h 12"/>
                <a:gd name="T10" fmla="*/ 16 w 27"/>
                <a:gd name="T11" fmla="*/ 5 h 12"/>
                <a:gd name="T12" fmla="*/ 13 w 27"/>
                <a:gd name="T13" fmla="*/ 2 h 12"/>
                <a:gd name="T14" fmla="*/ 10 w 27"/>
                <a:gd name="T15" fmla="*/ 6 h 12"/>
                <a:gd name="T16" fmla="*/ 1 w 27"/>
                <a:gd name="T17" fmla="*/ 4 h 12"/>
                <a:gd name="T18" fmla="*/ 5 w 27"/>
                <a:gd name="T19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7" h="12">
                  <a:moveTo>
                    <a:pt x="5" y="12"/>
                  </a:moveTo>
                  <a:cubicBezTo>
                    <a:pt x="5" y="11"/>
                    <a:pt x="2" y="7"/>
                    <a:pt x="2" y="6"/>
                  </a:cubicBezTo>
                  <a:cubicBezTo>
                    <a:pt x="2" y="5"/>
                    <a:pt x="3" y="4"/>
                    <a:pt x="5" y="4"/>
                  </a:cubicBezTo>
                  <a:cubicBezTo>
                    <a:pt x="6" y="4"/>
                    <a:pt x="9" y="8"/>
                    <a:pt x="11" y="10"/>
                  </a:cubicBezTo>
                  <a:cubicBezTo>
                    <a:pt x="20" y="8"/>
                    <a:pt x="18" y="7"/>
                    <a:pt x="27" y="12"/>
                  </a:cubicBezTo>
                  <a:cubicBezTo>
                    <a:pt x="23" y="7"/>
                    <a:pt x="22" y="6"/>
                    <a:pt x="16" y="5"/>
                  </a:cubicBezTo>
                  <a:cubicBezTo>
                    <a:pt x="14" y="5"/>
                    <a:pt x="13" y="5"/>
                    <a:pt x="13" y="2"/>
                  </a:cubicBezTo>
                  <a:cubicBezTo>
                    <a:pt x="12" y="4"/>
                    <a:pt x="11" y="6"/>
                    <a:pt x="10" y="6"/>
                  </a:cubicBezTo>
                  <a:cubicBezTo>
                    <a:pt x="8" y="5"/>
                    <a:pt x="4" y="0"/>
                    <a:pt x="1" y="4"/>
                  </a:cubicBezTo>
                  <a:cubicBezTo>
                    <a:pt x="0" y="6"/>
                    <a:pt x="4" y="10"/>
                    <a:pt x="5" y="12"/>
                  </a:cubicBezTo>
                  <a:close/>
                </a:path>
              </a:pathLst>
            </a:custGeom>
            <a:solidFill>
              <a:srgbClr val="DB966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91" name="Freeform 108">
              <a:extLst>
                <a:ext uri="{FF2B5EF4-FFF2-40B4-BE49-F238E27FC236}">
                  <a16:creationId xmlns:a16="http://schemas.microsoft.com/office/drawing/2014/main" id="{7AE3421F-0B23-409B-BF71-B16D12D13625}"/>
                </a:ext>
              </a:extLst>
            </p:cNvPr>
            <p:cNvSpPr>
              <a:spLocks/>
            </p:cNvSpPr>
            <p:nvPr/>
          </p:nvSpPr>
          <p:spPr bwMode="auto">
            <a:xfrm>
              <a:off x="6391656" y="1997783"/>
              <a:ext cx="217126" cy="226173"/>
            </a:xfrm>
            <a:custGeom>
              <a:avLst/>
              <a:gdLst>
                <a:gd name="T0" fmla="*/ 52 w 56"/>
                <a:gd name="T1" fmla="*/ 35 h 58"/>
                <a:gd name="T2" fmla="*/ 17 w 56"/>
                <a:gd name="T3" fmla="*/ 5 h 58"/>
                <a:gd name="T4" fmla="*/ 3 w 56"/>
                <a:gd name="T5" fmla="*/ 19 h 58"/>
                <a:gd name="T6" fmla="*/ 39 w 56"/>
                <a:gd name="T7" fmla="*/ 54 h 58"/>
                <a:gd name="T8" fmla="*/ 51 w 56"/>
                <a:gd name="T9" fmla="*/ 57 h 58"/>
                <a:gd name="T10" fmla="*/ 56 w 56"/>
                <a:gd name="T11" fmla="*/ 46 h 58"/>
                <a:gd name="T12" fmla="*/ 52 w 56"/>
                <a:gd name="T13" fmla="*/ 35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6" h="58">
                  <a:moveTo>
                    <a:pt x="52" y="35"/>
                  </a:moveTo>
                  <a:cubicBezTo>
                    <a:pt x="17" y="5"/>
                    <a:pt x="17" y="5"/>
                    <a:pt x="17" y="5"/>
                  </a:cubicBezTo>
                  <a:cubicBezTo>
                    <a:pt x="9" y="0"/>
                    <a:pt x="0" y="14"/>
                    <a:pt x="3" y="19"/>
                  </a:cubicBezTo>
                  <a:cubicBezTo>
                    <a:pt x="39" y="54"/>
                    <a:pt x="39" y="54"/>
                    <a:pt x="39" y="54"/>
                  </a:cubicBezTo>
                  <a:cubicBezTo>
                    <a:pt x="44" y="58"/>
                    <a:pt x="48" y="58"/>
                    <a:pt x="51" y="57"/>
                  </a:cubicBezTo>
                  <a:cubicBezTo>
                    <a:pt x="55" y="55"/>
                    <a:pt x="56" y="50"/>
                    <a:pt x="56" y="46"/>
                  </a:cubicBezTo>
                  <a:cubicBezTo>
                    <a:pt x="56" y="42"/>
                    <a:pt x="55" y="39"/>
                    <a:pt x="52" y="35"/>
                  </a:cubicBezTo>
                  <a:close/>
                </a:path>
              </a:pathLst>
            </a:custGeom>
            <a:solidFill>
              <a:srgbClr val="0026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92" name="Freeform 109">
              <a:extLst>
                <a:ext uri="{FF2B5EF4-FFF2-40B4-BE49-F238E27FC236}">
                  <a16:creationId xmlns:a16="http://schemas.microsoft.com/office/drawing/2014/main" id="{D318F72F-85C3-4F8E-8C3D-871C0F8CB46D}"/>
                </a:ext>
              </a:extLst>
            </p:cNvPr>
            <p:cNvSpPr>
              <a:spLocks/>
            </p:cNvSpPr>
            <p:nvPr/>
          </p:nvSpPr>
          <p:spPr bwMode="auto">
            <a:xfrm>
              <a:off x="6400703" y="2029448"/>
              <a:ext cx="205818" cy="194509"/>
            </a:xfrm>
            <a:custGeom>
              <a:avLst/>
              <a:gdLst>
                <a:gd name="T0" fmla="*/ 4 w 53"/>
                <a:gd name="T1" fmla="*/ 0 h 50"/>
                <a:gd name="T2" fmla="*/ 1 w 53"/>
                <a:gd name="T3" fmla="*/ 11 h 50"/>
                <a:gd name="T4" fmla="*/ 33 w 53"/>
                <a:gd name="T5" fmla="*/ 43 h 50"/>
                <a:gd name="T6" fmla="*/ 43 w 53"/>
                <a:gd name="T7" fmla="*/ 50 h 50"/>
                <a:gd name="T8" fmla="*/ 53 w 53"/>
                <a:gd name="T9" fmla="*/ 47 h 50"/>
                <a:gd name="T10" fmla="*/ 4 w 53"/>
                <a:gd name="T11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" h="50">
                  <a:moveTo>
                    <a:pt x="4" y="0"/>
                  </a:moveTo>
                  <a:cubicBezTo>
                    <a:pt x="1" y="3"/>
                    <a:pt x="0" y="9"/>
                    <a:pt x="1" y="11"/>
                  </a:cubicBezTo>
                  <a:cubicBezTo>
                    <a:pt x="33" y="43"/>
                    <a:pt x="33" y="43"/>
                    <a:pt x="33" y="43"/>
                  </a:cubicBezTo>
                  <a:cubicBezTo>
                    <a:pt x="36" y="46"/>
                    <a:pt x="38" y="48"/>
                    <a:pt x="43" y="50"/>
                  </a:cubicBezTo>
                  <a:cubicBezTo>
                    <a:pt x="45" y="50"/>
                    <a:pt x="50" y="50"/>
                    <a:pt x="53" y="47"/>
                  </a:cubicBezTo>
                  <a:cubicBezTo>
                    <a:pt x="44" y="48"/>
                    <a:pt x="13" y="17"/>
                    <a:pt x="4" y="0"/>
                  </a:cubicBezTo>
                  <a:close/>
                </a:path>
              </a:pathLst>
            </a:custGeom>
            <a:solidFill>
              <a:srgbClr val="001E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93" name="Group 92">
            <a:extLst>
              <a:ext uri="{FF2B5EF4-FFF2-40B4-BE49-F238E27FC236}">
                <a16:creationId xmlns:a16="http://schemas.microsoft.com/office/drawing/2014/main" id="{B4DE6F50-8787-4DF1-94D4-C864342C0C83}"/>
              </a:ext>
            </a:extLst>
          </p:cNvPr>
          <p:cNvGrpSpPr/>
          <p:nvPr userDrawn="1"/>
        </p:nvGrpSpPr>
        <p:grpSpPr>
          <a:xfrm>
            <a:off x="9409492" y="3980541"/>
            <a:ext cx="406186" cy="1425672"/>
            <a:chOff x="8483759" y="4101195"/>
            <a:chExt cx="456870" cy="1603568"/>
          </a:xfrm>
        </p:grpSpPr>
        <p:sp>
          <p:nvSpPr>
            <p:cNvPr id="94" name="Freeform 12">
              <a:extLst>
                <a:ext uri="{FF2B5EF4-FFF2-40B4-BE49-F238E27FC236}">
                  <a16:creationId xmlns:a16="http://schemas.microsoft.com/office/drawing/2014/main" id="{9CCF67E6-F895-45AD-AB75-82D1EE2B3D8A}"/>
                </a:ext>
              </a:extLst>
            </p:cNvPr>
            <p:cNvSpPr>
              <a:spLocks/>
            </p:cNvSpPr>
            <p:nvPr/>
          </p:nvSpPr>
          <p:spPr bwMode="auto">
            <a:xfrm>
              <a:off x="8816233" y="4349985"/>
              <a:ext cx="113087" cy="411635"/>
            </a:xfrm>
            <a:custGeom>
              <a:avLst/>
              <a:gdLst>
                <a:gd name="T0" fmla="*/ 16 w 29"/>
                <a:gd name="T1" fmla="*/ 2 h 106"/>
                <a:gd name="T2" fmla="*/ 11 w 29"/>
                <a:gd name="T3" fmla="*/ 48 h 106"/>
                <a:gd name="T4" fmla="*/ 1 w 29"/>
                <a:gd name="T5" fmla="*/ 96 h 106"/>
                <a:gd name="T6" fmla="*/ 14 w 29"/>
                <a:gd name="T7" fmla="*/ 102 h 106"/>
                <a:gd name="T8" fmla="*/ 27 w 29"/>
                <a:gd name="T9" fmla="*/ 54 h 106"/>
                <a:gd name="T10" fmla="*/ 29 w 29"/>
                <a:gd name="T11" fmla="*/ 25 h 106"/>
                <a:gd name="T12" fmla="*/ 27 w 29"/>
                <a:gd name="T13" fmla="*/ 9 h 106"/>
                <a:gd name="T14" fmla="*/ 16 w 29"/>
                <a:gd name="T15" fmla="*/ 2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9" h="106">
                  <a:moveTo>
                    <a:pt x="16" y="2"/>
                  </a:moveTo>
                  <a:cubicBezTo>
                    <a:pt x="9" y="5"/>
                    <a:pt x="11" y="25"/>
                    <a:pt x="11" y="48"/>
                  </a:cubicBezTo>
                  <a:cubicBezTo>
                    <a:pt x="1" y="96"/>
                    <a:pt x="1" y="96"/>
                    <a:pt x="1" y="96"/>
                  </a:cubicBezTo>
                  <a:cubicBezTo>
                    <a:pt x="0" y="102"/>
                    <a:pt x="10" y="106"/>
                    <a:pt x="14" y="102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45"/>
                    <a:pt x="29" y="34"/>
                    <a:pt x="29" y="25"/>
                  </a:cubicBezTo>
                  <a:cubicBezTo>
                    <a:pt x="29" y="20"/>
                    <a:pt x="29" y="14"/>
                    <a:pt x="27" y="9"/>
                  </a:cubicBezTo>
                  <a:cubicBezTo>
                    <a:pt x="25" y="4"/>
                    <a:pt x="22" y="0"/>
                    <a:pt x="16" y="2"/>
                  </a:cubicBezTo>
                  <a:close/>
                </a:path>
              </a:pathLst>
            </a:custGeom>
            <a:solidFill>
              <a:srgbClr val="6EB0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95" name="Freeform 13">
              <a:extLst>
                <a:ext uri="{FF2B5EF4-FFF2-40B4-BE49-F238E27FC236}">
                  <a16:creationId xmlns:a16="http://schemas.microsoft.com/office/drawing/2014/main" id="{12BF03CD-B6BB-445F-97F1-368B5AC0F39D}"/>
                </a:ext>
              </a:extLst>
            </p:cNvPr>
            <p:cNvSpPr>
              <a:spLocks/>
            </p:cNvSpPr>
            <p:nvPr/>
          </p:nvSpPr>
          <p:spPr bwMode="auto">
            <a:xfrm>
              <a:off x="8816233" y="4359032"/>
              <a:ext cx="97255" cy="402588"/>
            </a:xfrm>
            <a:custGeom>
              <a:avLst/>
              <a:gdLst>
                <a:gd name="T0" fmla="*/ 15 w 25"/>
                <a:gd name="T1" fmla="*/ 0 h 104"/>
                <a:gd name="T2" fmla="*/ 11 w 25"/>
                <a:gd name="T3" fmla="*/ 46 h 104"/>
                <a:gd name="T4" fmla="*/ 1 w 25"/>
                <a:gd name="T5" fmla="*/ 94 h 104"/>
                <a:gd name="T6" fmla="*/ 13 w 25"/>
                <a:gd name="T7" fmla="*/ 101 h 104"/>
                <a:gd name="T8" fmla="*/ 22 w 25"/>
                <a:gd name="T9" fmla="*/ 55 h 104"/>
                <a:gd name="T10" fmla="*/ 15 w 25"/>
                <a:gd name="T11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" h="104">
                  <a:moveTo>
                    <a:pt x="15" y="0"/>
                  </a:moveTo>
                  <a:cubicBezTo>
                    <a:pt x="9" y="4"/>
                    <a:pt x="11" y="24"/>
                    <a:pt x="11" y="46"/>
                  </a:cubicBezTo>
                  <a:cubicBezTo>
                    <a:pt x="1" y="94"/>
                    <a:pt x="1" y="94"/>
                    <a:pt x="1" y="94"/>
                  </a:cubicBezTo>
                  <a:cubicBezTo>
                    <a:pt x="0" y="99"/>
                    <a:pt x="8" y="104"/>
                    <a:pt x="13" y="101"/>
                  </a:cubicBezTo>
                  <a:cubicBezTo>
                    <a:pt x="11" y="84"/>
                    <a:pt x="16" y="73"/>
                    <a:pt x="22" y="55"/>
                  </a:cubicBezTo>
                  <a:cubicBezTo>
                    <a:pt x="25" y="34"/>
                    <a:pt x="20" y="19"/>
                    <a:pt x="15" y="0"/>
                  </a:cubicBezTo>
                  <a:close/>
                </a:path>
              </a:pathLst>
            </a:custGeom>
            <a:solidFill>
              <a:srgbClr val="62A3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96" name="Freeform 14">
              <a:extLst>
                <a:ext uri="{FF2B5EF4-FFF2-40B4-BE49-F238E27FC236}">
                  <a16:creationId xmlns:a16="http://schemas.microsoft.com/office/drawing/2014/main" id="{F7886FEB-6FF9-4178-82F2-464CCD07E675}"/>
                </a:ext>
              </a:extLst>
            </p:cNvPr>
            <p:cNvSpPr>
              <a:spLocks/>
            </p:cNvSpPr>
            <p:nvPr/>
          </p:nvSpPr>
          <p:spPr bwMode="auto">
            <a:xfrm>
              <a:off x="8746120" y="4691507"/>
              <a:ext cx="189986" cy="931834"/>
            </a:xfrm>
            <a:custGeom>
              <a:avLst/>
              <a:gdLst>
                <a:gd name="T0" fmla="*/ 29 w 49"/>
                <a:gd name="T1" fmla="*/ 223 h 240"/>
                <a:gd name="T2" fmla="*/ 36 w 49"/>
                <a:gd name="T3" fmla="*/ 205 h 240"/>
                <a:gd name="T4" fmla="*/ 35 w 49"/>
                <a:gd name="T5" fmla="*/ 191 h 240"/>
                <a:gd name="T6" fmla="*/ 41 w 49"/>
                <a:gd name="T7" fmla="*/ 151 h 240"/>
                <a:gd name="T8" fmla="*/ 34 w 49"/>
                <a:gd name="T9" fmla="*/ 111 h 240"/>
                <a:gd name="T10" fmla="*/ 39 w 49"/>
                <a:gd name="T11" fmla="*/ 59 h 240"/>
                <a:gd name="T12" fmla="*/ 32 w 49"/>
                <a:gd name="T13" fmla="*/ 2 h 240"/>
                <a:gd name="T14" fmla="*/ 18 w 49"/>
                <a:gd name="T15" fmla="*/ 0 h 240"/>
                <a:gd name="T16" fmla="*/ 4 w 49"/>
                <a:gd name="T17" fmla="*/ 30 h 240"/>
                <a:gd name="T18" fmla="*/ 8 w 49"/>
                <a:gd name="T19" fmla="*/ 100 h 240"/>
                <a:gd name="T20" fmla="*/ 11 w 49"/>
                <a:gd name="T21" fmla="*/ 112 h 240"/>
                <a:gd name="T22" fmla="*/ 14 w 49"/>
                <a:gd name="T23" fmla="*/ 123 h 240"/>
                <a:gd name="T24" fmla="*/ 16 w 49"/>
                <a:gd name="T25" fmla="*/ 159 h 240"/>
                <a:gd name="T26" fmla="*/ 20 w 49"/>
                <a:gd name="T27" fmla="*/ 187 h 240"/>
                <a:gd name="T28" fmla="*/ 17 w 49"/>
                <a:gd name="T29" fmla="*/ 218 h 240"/>
                <a:gd name="T30" fmla="*/ 29 w 49"/>
                <a:gd name="T31" fmla="*/ 223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9" h="240">
                  <a:moveTo>
                    <a:pt x="29" y="223"/>
                  </a:moveTo>
                  <a:cubicBezTo>
                    <a:pt x="34" y="219"/>
                    <a:pt x="41" y="215"/>
                    <a:pt x="36" y="205"/>
                  </a:cubicBezTo>
                  <a:cubicBezTo>
                    <a:pt x="33" y="200"/>
                    <a:pt x="34" y="197"/>
                    <a:pt x="35" y="191"/>
                  </a:cubicBezTo>
                  <a:cubicBezTo>
                    <a:pt x="37" y="179"/>
                    <a:pt x="41" y="162"/>
                    <a:pt x="41" y="151"/>
                  </a:cubicBezTo>
                  <a:cubicBezTo>
                    <a:pt x="41" y="138"/>
                    <a:pt x="36" y="133"/>
                    <a:pt x="34" y="111"/>
                  </a:cubicBezTo>
                  <a:cubicBezTo>
                    <a:pt x="32" y="94"/>
                    <a:pt x="37" y="76"/>
                    <a:pt x="39" y="59"/>
                  </a:cubicBezTo>
                  <a:cubicBezTo>
                    <a:pt x="49" y="38"/>
                    <a:pt x="42" y="17"/>
                    <a:pt x="32" y="2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2" y="13"/>
                    <a:pt x="6" y="14"/>
                    <a:pt x="4" y="30"/>
                  </a:cubicBezTo>
                  <a:cubicBezTo>
                    <a:pt x="2" y="52"/>
                    <a:pt x="2" y="75"/>
                    <a:pt x="8" y="100"/>
                  </a:cubicBezTo>
                  <a:cubicBezTo>
                    <a:pt x="9" y="103"/>
                    <a:pt x="10" y="108"/>
                    <a:pt x="11" y="112"/>
                  </a:cubicBezTo>
                  <a:cubicBezTo>
                    <a:pt x="12" y="116"/>
                    <a:pt x="14" y="115"/>
                    <a:pt x="14" y="123"/>
                  </a:cubicBezTo>
                  <a:cubicBezTo>
                    <a:pt x="15" y="129"/>
                    <a:pt x="14" y="148"/>
                    <a:pt x="16" y="159"/>
                  </a:cubicBezTo>
                  <a:cubicBezTo>
                    <a:pt x="17" y="169"/>
                    <a:pt x="19" y="180"/>
                    <a:pt x="20" y="187"/>
                  </a:cubicBezTo>
                  <a:cubicBezTo>
                    <a:pt x="22" y="202"/>
                    <a:pt x="18" y="208"/>
                    <a:pt x="17" y="218"/>
                  </a:cubicBezTo>
                  <a:cubicBezTo>
                    <a:pt x="15" y="236"/>
                    <a:pt x="0" y="240"/>
                    <a:pt x="29" y="223"/>
                  </a:cubicBezTo>
                  <a:close/>
                </a:path>
              </a:pathLst>
            </a:custGeom>
            <a:solidFill>
              <a:srgbClr val="F1B2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97" name="Freeform 15">
              <a:extLst>
                <a:ext uri="{FF2B5EF4-FFF2-40B4-BE49-F238E27FC236}">
                  <a16:creationId xmlns:a16="http://schemas.microsoft.com/office/drawing/2014/main" id="{F7B003EB-B9F4-446B-8E3E-AB6D9108D439}"/>
                </a:ext>
              </a:extLst>
            </p:cNvPr>
            <p:cNvSpPr>
              <a:spLocks/>
            </p:cNvSpPr>
            <p:nvPr/>
          </p:nvSpPr>
          <p:spPr bwMode="auto">
            <a:xfrm>
              <a:off x="8746120" y="5123498"/>
              <a:ext cx="135704" cy="499844"/>
            </a:xfrm>
            <a:custGeom>
              <a:avLst/>
              <a:gdLst>
                <a:gd name="T0" fmla="*/ 35 w 35"/>
                <a:gd name="T1" fmla="*/ 10 h 129"/>
                <a:gd name="T2" fmla="*/ 34 w 35"/>
                <a:gd name="T3" fmla="*/ 0 h 129"/>
                <a:gd name="T4" fmla="*/ 14 w 35"/>
                <a:gd name="T5" fmla="*/ 12 h 129"/>
                <a:gd name="T6" fmla="*/ 16 w 35"/>
                <a:gd name="T7" fmla="*/ 48 h 129"/>
                <a:gd name="T8" fmla="*/ 20 w 35"/>
                <a:gd name="T9" fmla="*/ 76 h 129"/>
                <a:gd name="T10" fmla="*/ 17 w 35"/>
                <a:gd name="T11" fmla="*/ 107 h 129"/>
                <a:gd name="T12" fmla="*/ 27 w 35"/>
                <a:gd name="T13" fmla="*/ 112 h 129"/>
                <a:gd name="T14" fmla="*/ 27 w 35"/>
                <a:gd name="T15" fmla="*/ 83 h 129"/>
                <a:gd name="T16" fmla="*/ 30 w 35"/>
                <a:gd name="T17" fmla="*/ 42 h 129"/>
                <a:gd name="T18" fmla="*/ 26 w 35"/>
                <a:gd name="T19" fmla="*/ 18 h 129"/>
                <a:gd name="T20" fmla="*/ 32 w 35"/>
                <a:gd name="T21" fmla="*/ 14 h 129"/>
                <a:gd name="T22" fmla="*/ 35 w 35"/>
                <a:gd name="T23" fmla="*/ 10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5" h="129">
                  <a:moveTo>
                    <a:pt x="35" y="10"/>
                  </a:moveTo>
                  <a:cubicBezTo>
                    <a:pt x="35" y="7"/>
                    <a:pt x="35" y="4"/>
                    <a:pt x="34" y="0"/>
                  </a:cubicBezTo>
                  <a:cubicBezTo>
                    <a:pt x="14" y="12"/>
                    <a:pt x="14" y="12"/>
                    <a:pt x="14" y="12"/>
                  </a:cubicBezTo>
                  <a:cubicBezTo>
                    <a:pt x="15" y="18"/>
                    <a:pt x="14" y="37"/>
                    <a:pt x="16" y="48"/>
                  </a:cubicBezTo>
                  <a:cubicBezTo>
                    <a:pt x="17" y="58"/>
                    <a:pt x="19" y="69"/>
                    <a:pt x="20" y="76"/>
                  </a:cubicBezTo>
                  <a:cubicBezTo>
                    <a:pt x="22" y="91"/>
                    <a:pt x="18" y="97"/>
                    <a:pt x="17" y="107"/>
                  </a:cubicBezTo>
                  <a:cubicBezTo>
                    <a:pt x="15" y="125"/>
                    <a:pt x="0" y="129"/>
                    <a:pt x="27" y="112"/>
                  </a:cubicBezTo>
                  <a:cubicBezTo>
                    <a:pt x="27" y="102"/>
                    <a:pt x="26" y="93"/>
                    <a:pt x="27" y="83"/>
                  </a:cubicBezTo>
                  <a:cubicBezTo>
                    <a:pt x="29" y="68"/>
                    <a:pt x="30" y="56"/>
                    <a:pt x="30" y="42"/>
                  </a:cubicBezTo>
                  <a:cubicBezTo>
                    <a:pt x="29" y="35"/>
                    <a:pt x="27" y="27"/>
                    <a:pt x="26" y="18"/>
                  </a:cubicBezTo>
                  <a:cubicBezTo>
                    <a:pt x="32" y="14"/>
                    <a:pt x="32" y="14"/>
                    <a:pt x="32" y="14"/>
                  </a:cubicBezTo>
                  <a:lnTo>
                    <a:pt x="35" y="10"/>
                  </a:lnTo>
                  <a:close/>
                </a:path>
              </a:pathLst>
            </a:custGeom>
            <a:solidFill>
              <a:srgbClr val="E8A4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98" name="Freeform 16">
              <a:extLst>
                <a:ext uri="{FF2B5EF4-FFF2-40B4-BE49-F238E27FC236}">
                  <a16:creationId xmlns:a16="http://schemas.microsoft.com/office/drawing/2014/main" id="{08347135-7769-4112-A18C-6DDEE1E39055}"/>
                </a:ext>
              </a:extLst>
            </p:cNvPr>
            <p:cNvSpPr>
              <a:spLocks/>
            </p:cNvSpPr>
            <p:nvPr/>
          </p:nvSpPr>
          <p:spPr bwMode="auto">
            <a:xfrm>
              <a:off x="8746120" y="5471804"/>
              <a:ext cx="162845" cy="156060"/>
            </a:xfrm>
            <a:custGeom>
              <a:avLst/>
              <a:gdLst>
                <a:gd name="T0" fmla="*/ 29 w 42"/>
                <a:gd name="T1" fmla="*/ 0 h 40"/>
                <a:gd name="T2" fmla="*/ 22 w 42"/>
                <a:gd name="T3" fmla="*/ 5 h 40"/>
                <a:gd name="T4" fmla="*/ 12 w 42"/>
                <a:gd name="T5" fmla="*/ 30 h 40"/>
                <a:gd name="T6" fmla="*/ 3 w 42"/>
                <a:gd name="T7" fmla="*/ 26 h 40"/>
                <a:gd name="T8" fmla="*/ 1 w 42"/>
                <a:gd name="T9" fmla="*/ 26 h 40"/>
                <a:gd name="T10" fmla="*/ 12 w 42"/>
                <a:gd name="T11" fmla="*/ 38 h 40"/>
                <a:gd name="T12" fmla="*/ 27 w 42"/>
                <a:gd name="T13" fmla="*/ 37 h 40"/>
                <a:gd name="T14" fmla="*/ 32 w 42"/>
                <a:gd name="T15" fmla="*/ 25 h 40"/>
                <a:gd name="T16" fmla="*/ 35 w 42"/>
                <a:gd name="T17" fmla="*/ 3 h 40"/>
                <a:gd name="T18" fmla="*/ 29 w 42"/>
                <a:gd name="T1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2" h="40">
                  <a:moveTo>
                    <a:pt x="29" y="0"/>
                  </a:moveTo>
                  <a:cubicBezTo>
                    <a:pt x="27" y="0"/>
                    <a:pt x="24" y="3"/>
                    <a:pt x="22" y="5"/>
                  </a:cubicBezTo>
                  <a:cubicBezTo>
                    <a:pt x="16" y="13"/>
                    <a:pt x="16" y="30"/>
                    <a:pt x="12" y="30"/>
                  </a:cubicBezTo>
                  <a:cubicBezTo>
                    <a:pt x="11" y="30"/>
                    <a:pt x="6" y="26"/>
                    <a:pt x="3" y="26"/>
                  </a:cubicBezTo>
                  <a:cubicBezTo>
                    <a:pt x="2" y="26"/>
                    <a:pt x="2" y="26"/>
                    <a:pt x="1" y="26"/>
                  </a:cubicBezTo>
                  <a:cubicBezTo>
                    <a:pt x="0" y="29"/>
                    <a:pt x="10" y="37"/>
                    <a:pt x="12" y="38"/>
                  </a:cubicBezTo>
                  <a:cubicBezTo>
                    <a:pt x="14" y="40"/>
                    <a:pt x="25" y="38"/>
                    <a:pt x="27" y="37"/>
                  </a:cubicBezTo>
                  <a:cubicBezTo>
                    <a:pt x="29" y="35"/>
                    <a:pt x="28" y="29"/>
                    <a:pt x="32" y="25"/>
                  </a:cubicBezTo>
                  <a:cubicBezTo>
                    <a:pt x="38" y="20"/>
                    <a:pt x="42" y="15"/>
                    <a:pt x="35" y="3"/>
                  </a:cubicBezTo>
                  <a:cubicBezTo>
                    <a:pt x="34" y="1"/>
                    <a:pt x="31" y="0"/>
                    <a:pt x="29" y="0"/>
                  </a:cubicBezTo>
                  <a:close/>
                </a:path>
              </a:pathLst>
            </a:custGeom>
            <a:solidFill>
              <a:srgbClr val="1111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99" name="Freeform 17">
              <a:extLst>
                <a:ext uri="{FF2B5EF4-FFF2-40B4-BE49-F238E27FC236}">
                  <a16:creationId xmlns:a16="http://schemas.microsoft.com/office/drawing/2014/main" id="{829D0E37-225E-43C1-BCDD-48FA3DE83AF7}"/>
                </a:ext>
              </a:extLst>
            </p:cNvPr>
            <p:cNvSpPr>
              <a:spLocks/>
            </p:cNvSpPr>
            <p:nvPr/>
          </p:nvSpPr>
          <p:spPr bwMode="auto">
            <a:xfrm>
              <a:off x="8795878" y="5541919"/>
              <a:ext cx="70114" cy="85946"/>
            </a:xfrm>
            <a:custGeom>
              <a:avLst/>
              <a:gdLst>
                <a:gd name="T0" fmla="*/ 0 w 18"/>
                <a:gd name="T1" fmla="*/ 21 h 22"/>
                <a:gd name="T2" fmla="*/ 14 w 18"/>
                <a:gd name="T3" fmla="*/ 19 h 22"/>
                <a:gd name="T4" fmla="*/ 17 w 18"/>
                <a:gd name="T5" fmla="*/ 10 h 22"/>
                <a:gd name="T6" fmla="*/ 17 w 18"/>
                <a:gd name="T7" fmla="*/ 3 h 22"/>
                <a:gd name="T8" fmla="*/ 11 w 18"/>
                <a:gd name="T9" fmla="*/ 2 h 22"/>
                <a:gd name="T10" fmla="*/ 0 w 18"/>
                <a:gd name="T11" fmla="*/ 2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" h="22">
                  <a:moveTo>
                    <a:pt x="0" y="21"/>
                  </a:moveTo>
                  <a:cubicBezTo>
                    <a:pt x="2" y="22"/>
                    <a:pt x="12" y="20"/>
                    <a:pt x="14" y="19"/>
                  </a:cubicBezTo>
                  <a:cubicBezTo>
                    <a:pt x="16" y="17"/>
                    <a:pt x="16" y="14"/>
                    <a:pt x="17" y="10"/>
                  </a:cubicBezTo>
                  <a:cubicBezTo>
                    <a:pt x="17" y="7"/>
                    <a:pt x="18" y="4"/>
                    <a:pt x="17" y="3"/>
                  </a:cubicBezTo>
                  <a:cubicBezTo>
                    <a:pt x="17" y="0"/>
                    <a:pt x="14" y="1"/>
                    <a:pt x="11" y="2"/>
                  </a:cubicBezTo>
                  <a:cubicBezTo>
                    <a:pt x="8" y="3"/>
                    <a:pt x="3" y="18"/>
                    <a:pt x="0" y="2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00" name="Freeform 18">
              <a:extLst>
                <a:ext uri="{FF2B5EF4-FFF2-40B4-BE49-F238E27FC236}">
                  <a16:creationId xmlns:a16="http://schemas.microsoft.com/office/drawing/2014/main" id="{A8FC38E3-A661-4006-A571-12A2A9EBC171}"/>
                </a:ext>
              </a:extLst>
            </p:cNvPr>
            <p:cNvSpPr>
              <a:spLocks/>
            </p:cNvSpPr>
            <p:nvPr/>
          </p:nvSpPr>
          <p:spPr bwMode="auto">
            <a:xfrm>
              <a:off x="8637557" y="5623341"/>
              <a:ext cx="81422" cy="20356"/>
            </a:xfrm>
            <a:custGeom>
              <a:avLst/>
              <a:gdLst>
                <a:gd name="T0" fmla="*/ 0 w 21"/>
                <a:gd name="T1" fmla="*/ 2 h 5"/>
                <a:gd name="T2" fmla="*/ 10 w 21"/>
                <a:gd name="T3" fmla="*/ 2 h 5"/>
                <a:gd name="T4" fmla="*/ 15 w 21"/>
                <a:gd name="T5" fmla="*/ 1 h 5"/>
                <a:gd name="T6" fmla="*/ 21 w 21"/>
                <a:gd name="T7" fmla="*/ 5 h 5"/>
                <a:gd name="T8" fmla="*/ 11 w 21"/>
                <a:gd name="T9" fmla="*/ 4 h 5"/>
                <a:gd name="T10" fmla="*/ 6 w 21"/>
                <a:gd name="T11" fmla="*/ 4 h 5"/>
                <a:gd name="T12" fmla="*/ 0 w 21"/>
                <a:gd name="T13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" h="5">
                  <a:moveTo>
                    <a:pt x="0" y="2"/>
                  </a:moveTo>
                  <a:cubicBezTo>
                    <a:pt x="1" y="0"/>
                    <a:pt x="8" y="2"/>
                    <a:pt x="10" y="2"/>
                  </a:cubicBezTo>
                  <a:cubicBezTo>
                    <a:pt x="11" y="2"/>
                    <a:pt x="14" y="2"/>
                    <a:pt x="15" y="1"/>
                  </a:cubicBezTo>
                  <a:cubicBezTo>
                    <a:pt x="17" y="0"/>
                    <a:pt x="19" y="5"/>
                    <a:pt x="21" y="5"/>
                  </a:cubicBezTo>
                  <a:cubicBezTo>
                    <a:pt x="18" y="5"/>
                    <a:pt x="13" y="4"/>
                    <a:pt x="11" y="4"/>
                  </a:cubicBezTo>
                  <a:cubicBezTo>
                    <a:pt x="9" y="5"/>
                    <a:pt x="8" y="5"/>
                    <a:pt x="6" y="4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rgbClr val="1E1E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01" name="Freeform 19">
              <a:extLst>
                <a:ext uri="{FF2B5EF4-FFF2-40B4-BE49-F238E27FC236}">
                  <a16:creationId xmlns:a16="http://schemas.microsoft.com/office/drawing/2014/main" id="{662DBE09-1935-4D18-BFA1-3670CCB2BBB3}"/>
                </a:ext>
              </a:extLst>
            </p:cNvPr>
            <p:cNvSpPr>
              <a:spLocks/>
            </p:cNvSpPr>
            <p:nvPr/>
          </p:nvSpPr>
          <p:spPr bwMode="auto">
            <a:xfrm>
              <a:off x="8630771" y="4739003"/>
              <a:ext cx="217126" cy="943143"/>
            </a:xfrm>
            <a:custGeom>
              <a:avLst/>
              <a:gdLst>
                <a:gd name="T0" fmla="*/ 16 w 56"/>
                <a:gd name="T1" fmla="*/ 230 h 243"/>
                <a:gd name="T2" fmla="*/ 8 w 56"/>
                <a:gd name="T3" fmla="*/ 231 h 243"/>
                <a:gd name="T4" fmla="*/ 19 w 56"/>
                <a:gd name="T5" fmla="*/ 241 h 243"/>
                <a:gd name="T6" fmla="*/ 34 w 56"/>
                <a:gd name="T7" fmla="*/ 223 h 243"/>
                <a:gd name="T8" fmla="*/ 41 w 56"/>
                <a:gd name="T9" fmla="*/ 206 h 243"/>
                <a:gd name="T10" fmla="*/ 39 w 56"/>
                <a:gd name="T11" fmla="*/ 191 h 243"/>
                <a:gd name="T12" fmla="*/ 43 w 56"/>
                <a:gd name="T13" fmla="*/ 151 h 243"/>
                <a:gd name="T14" fmla="*/ 35 w 56"/>
                <a:gd name="T15" fmla="*/ 111 h 243"/>
                <a:gd name="T16" fmla="*/ 36 w 56"/>
                <a:gd name="T17" fmla="*/ 58 h 243"/>
                <a:gd name="T18" fmla="*/ 37 w 56"/>
                <a:gd name="T19" fmla="*/ 6 h 243"/>
                <a:gd name="T20" fmla="*/ 14 w 56"/>
                <a:gd name="T21" fmla="*/ 0 h 243"/>
                <a:gd name="T22" fmla="*/ 2 w 56"/>
                <a:gd name="T23" fmla="*/ 31 h 243"/>
                <a:gd name="T24" fmla="*/ 9 w 56"/>
                <a:gd name="T25" fmla="*/ 101 h 243"/>
                <a:gd name="T26" fmla="*/ 12 w 56"/>
                <a:gd name="T27" fmla="*/ 113 h 243"/>
                <a:gd name="T28" fmla="*/ 15 w 56"/>
                <a:gd name="T29" fmla="*/ 123 h 243"/>
                <a:gd name="T30" fmla="*/ 19 w 56"/>
                <a:gd name="T31" fmla="*/ 160 h 243"/>
                <a:gd name="T32" fmla="*/ 16 w 56"/>
                <a:gd name="T33" fmla="*/ 230 h 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" h="243">
                  <a:moveTo>
                    <a:pt x="16" y="230"/>
                  </a:moveTo>
                  <a:cubicBezTo>
                    <a:pt x="15" y="232"/>
                    <a:pt x="11" y="230"/>
                    <a:pt x="8" y="231"/>
                  </a:cubicBezTo>
                  <a:cubicBezTo>
                    <a:pt x="3" y="232"/>
                    <a:pt x="15" y="241"/>
                    <a:pt x="19" y="241"/>
                  </a:cubicBezTo>
                  <a:cubicBezTo>
                    <a:pt x="28" y="243"/>
                    <a:pt x="23" y="230"/>
                    <a:pt x="34" y="223"/>
                  </a:cubicBezTo>
                  <a:cubicBezTo>
                    <a:pt x="39" y="220"/>
                    <a:pt x="47" y="216"/>
                    <a:pt x="41" y="206"/>
                  </a:cubicBezTo>
                  <a:cubicBezTo>
                    <a:pt x="38" y="201"/>
                    <a:pt x="38" y="197"/>
                    <a:pt x="39" y="191"/>
                  </a:cubicBezTo>
                  <a:cubicBezTo>
                    <a:pt x="40" y="179"/>
                    <a:pt x="43" y="162"/>
                    <a:pt x="43" y="151"/>
                  </a:cubicBezTo>
                  <a:cubicBezTo>
                    <a:pt x="42" y="139"/>
                    <a:pt x="38" y="133"/>
                    <a:pt x="35" y="111"/>
                  </a:cubicBezTo>
                  <a:cubicBezTo>
                    <a:pt x="32" y="94"/>
                    <a:pt x="35" y="75"/>
                    <a:pt x="36" y="58"/>
                  </a:cubicBezTo>
                  <a:cubicBezTo>
                    <a:pt x="56" y="40"/>
                    <a:pt x="49" y="19"/>
                    <a:pt x="37" y="6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9" y="14"/>
                    <a:pt x="3" y="15"/>
                    <a:pt x="2" y="31"/>
                  </a:cubicBezTo>
                  <a:cubicBezTo>
                    <a:pt x="0" y="53"/>
                    <a:pt x="1" y="75"/>
                    <a:pt x="9" y="101"/>
                  </a:cubicBezTo>
                  <a:cubicBezTo>
                    <a:pt x="10" y="104"/>
                    <a:pt x="11" y="109"/>
                    <a:pt x="12" y="113"/>
                  </a:cubicBezTo>
                  <a:cubicBezTo>
                    <a:pt x="13" y="117"/>
                    <a:pt x="15" y="116"/>
                    <a:pt x="15" y="123"/>
                  </a:cubicBezTo>
                  <a:cubicBezTo>
                    <a:pt x="16" y="129"/>
                    <a:pt x="17" y="148"/>
                    <a:pt x="19" y="160"/>
                  </a:cubicBezTo>
                  <a:cubicBezTo>
                    <a:pt x="22" y="178"/>
                    <a:pt x="27" y="215"/>
                    <a:pt x="16" y="230"/>
                  </a:cubicBezTo>
                  <a:close/>
                </a:path>
              </a:pathLst>
            </a:custGeom>
            <a:solidFill>
              <a:srgbClr val="F1B2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02" name="Freeform 20">
              <a:extLst>
                <a:ext uri="{FF2B5EF4-FFF2-40B4-BE49-F238E27FC236}">
                  <a16:creationId xmlns:a16="http://schemas.microsoft.com/office/drawing/2014/main" id="{3D7F4169-B59D-40DC-BBDA-E41D58C003D0}"/>
                </a:ext>
              </a:extLst>
            </p:cNvPr>
            <p:cNvSpPr>
              <a:spLocks/>
            </p:cNvSpPr>
            <p:nvPr/>
          </p:nvSpPr>
          <p:spPr bwMode="auto">
            <a:xfrm>
              <a:off x="8642080" y="5168732"/>
              <a:ext cx="131180" cy="508891"/>
            </a:xfrm>
            <a:custGeom>
              <a:avLst/>
              <a:gdLst>
                <a:gd name="T0" fmla="*/ 13 w 34"/>
                <a:gd name="T1" fmla="*/ 119 h 131"/>
                <a:gd name="T2" fmla="*/ 5 w 34"/>
                <a:gd name="T3" fmla="*/ 120 h 131"/>
                <a:gd name="T4" fmla="*/ 16 w 34"/>
                <a:gd name="T5" fmla="*/ 130 h 131"/>
                <a:gd name="T6" fmla="*/ 22 w 34"/>
                <a:gd name="T7" fmla="*/ 128 h 131"/>
                <a:gd name="T8" fmla="*/ 22 w 34"/>
                <a:gd name="T9" fmla="*/ 101 h 131"/>
                <a:gd name="T10" fmla="*/ 25 w 34"/>
                <a:gd name="T11" fmla="*/ 87 h 131"/>
                <a:gd name="T12" fmla="*/ 29 w 34"/>
                <a:gd name="T13" fmla="*/ 42 h 131"/>
                <a:gd name="T14" fmla="*/ 22 w 34"/>
                <a:gd name="T15" fmla="*/ 12 h 131"/>
                <a:gd name="T16" fmla="*/ 34 w 34"/>
                <a:gd name="T17" fmla="*/ 11 h 131"/>
                <a:gd name="T18" fmla="*/ 33 w 34"/>
                <a:gd name="T19" fmla="*/ 5 h 131"/>
                <a:gd name="T20" fmla="*/ 32 w 34"/>
                <a:gd name="T21" fmla="*/ 0 h 131"/>
                <a:gd name="T22" fmla="*/ 9 w 34"/>
                <a:gd name="T23" fmla="*/ 2 h 131"/>
                <a:gd name="T24" fmla="*/ 12 w 34"/>
                <a:gd name="T25" fmla="*/ 12 h 131"/>
                <a:gd name="T26" fmla="*/ 16 w 34"/>
                <a:gd name="T27" fmla="*/ 49 h 131"/>
                <a:gd name="T28" fmla="*/ 13 w 34"/>
                <a:gd name="T29" fmla="*/ 119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4" h="131">
                  <a:moveTo>
                    <a:pt x="13" y="119"/>
                  </a:moveTo>
                  <a:cubicBezTo>
                    <a:pt x="12" y="121"/>
                    <a:pt x="8" y="119"/>
                    <a:pt x="5" y="120"/>
                  </a:cubicBezTo>
                  <a:cubicBezTo>
                    <a:pt x="0" y="121"/>
                    <a:pt x="12" y="130"/>
                    <a:pt x="16" y="130"/>
                  </a:cubicBezTo>
                  <a:cubicBezTo>
                    <a:pt x="19" y="131"/>
                    <a:pt x="21" y="130"/>
                    <a:pt x="22" y="128"/>
                  </a:cubicBezTo>
                  <a:cubicBezTo>
                    <a:pt x="22" y="116"/>
                    <a:pt x="23" y="111"/>
                    <a:pt x="22" y="101"/>
                  </a:cubicBezTo>
                  <a:cubicBezTo>
                    <a:pt x="22" y="98"/>
                    <a:pt x="25" y="92"/>
                    <a:pt x="25" y="87"/>
                  </a:cubicBezTo>
                  <a:cubicBezTo>
                    <a:pt x="26" y="80"/>
                    <a:pt x="29" y="51"/>
                    <a:pt x="29" y="42"/>
                  </a:cubicBezTo>
                  <a:cubicBezTo>
                    <a:pt x="29" y="29"/>
                    <a:pt x="25" y="20"/>
                    <a:pt x="22" y="12"/>
                  </a:cubicBezTo>
                  <a:cubicBezTo>
                    <a:pt x="22" y="12"/>
                    <a:pt x="27" y="13"/>
                    <a:pt x="34" y="11"/>
                  </a:cubicBezTo>
                  <a:cubicBezTo>
                    <a:pt x="34" y="10"/>
                    <a:pt x="33" y="5"/>
                    <a:pt x="33" y="5"/>
                  </a:cubicBezTo>
                  <a:cubicBezTo>
                    <a:pt x="32" y="3"/>
                    <a:pt x="32" y="2"/>
                    <a:pt x="32" y="0"/>
                  </a:cubicBezTo>
                  <a:cubicBezTo>
                    <a:pt x="9" y="2"/>
                    <a:pt x="9" y="2"/>
                    <a:pt x="9" y="2"/>
                  </a:cubicBezTo>
                  <a:cubicBezTo>
                    <a:pt x="10" y="6"/>
                    <a:pt x="12" y="5"/>
                    <a:pt x="12" y="12"/>
                  </a:cubicBezTo>
                  <a:cubicBezTo>
                    <a:pt x="13" y="18"/>
                    <a:pt x="14" y="37"/>
                    <a:pt x="16" y="49"/>
                  </a:cubicBezTo>
                  <a:cubicBezTo>
                    <a:pt x="19" y="67"/>
                    <a:pt x="24" y="104"/>
                    <a:pt x="13" y="119"/>
                  </a:cubicBezTo>
                  <a:close/>
                </a:path>
              </a:pathLst>
            </a:custGeom>
            <a:solidFill>
              <a:srgbClr val="E8A4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03" name="Freeform 21">
              <a:extLst>
                <a:ext uri="{FF2B5EF4-FFF2-40B4-BE49-F238E27FC236}">
                  <a16:creationId xmlns:a16="http://schemas.microsoft.com/office/drawing/2014/main" id="{230A7999-FAA1-4C72-9C89-720DD4CE170B}"/>
                </a:ext>
              </a:extLst>
            </p:cNvPr>
            <p:cNvSpPr>
              <a:spLocks/>
            </p:cNvSpPr>
            <p:nvPr/>
          </p:nvSpPr>
          <p:spPr bwMode="auto">
            <a:xfrm>
              <a:off x="8630771" y="5530609"/>
              <a:ext cx="185462" cy="174154"/>
            </a:xfrm>
            <a:custGeom>
              <a:avLst/>
              <a:gdLst>
                <a:gd name="T0" fmla="*/ 41 w 48"/>
                <a:gd name="T1" fmla="*/ 1 h 45"/>
                <a:gd name="T2" fmla="*/ 44 w 48"/>
                <a:gd name="T3" fmla="*/ 19 h 45"/>
                <a:gd name="T4" fmla="*/ 39 w 48"/>
                <a:gd name="T5" fmla="*/ 44 h 45"/>
                <a:gd name="T6" fmla="*/ 37 w 48"/>
                <a:gd name="T7" fmla="*/ 45 h 45"/>
                <a:gd name="T8" fmla="*/ 35 w 48"/>
                <a:gd name="T9" fmla="*/ 44 h 45"/>
                <a:gd name="T10" fmla="*/ 36 w 48"/>
                <a:gd name="T11" fmla="*/ 25 h 45"/>
                <a:gd name="T12" fmla="*/ 30 w 48"/>
                <a:gd name="T13" fmla="*/ 37 h 45"/>
                <a:gd name="T14" fmla="*/ 21 w 48"/>
                <a:gd name="T15" fmla="*/ 41 h 45"/>
                <a:gd name="T16" fmla="*/ 14 w 48"/>
                <a:gd name="T17" fmla="*/ 38 h 45"/>
                <a:gd name="T18" fmla="*/ 2 w 48"/>
                <a:gd name="T19" fmla="*/ 26 h 45"/>
                <a:gd name="T20" fmla="*/ 5 w 48"/>
                <a:gd name="T21" fmla="*/ 25 h 45"/>
                <a:gd name="T22" fmla="*/ 12 w 48"/>
                <a:gd name="T23" fmla="*/ 26 h 45"/>
                <a:gd name="T24" fmla="*/ 10 w 48"/>
                <a:gd name="T25" fmla="*/ 27 h 45"/>
                <a:gd name="T26" fmla="*/ 18 w 48"/>
                <a:gd name="T27" fmla="*/ 31 h 45"/>
                <a:gd name="T28" fmla="*/ 41 w 48"/>
                <a:gd name="T29" fmla="*/ 1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8" h="45">
                  <a:moveTo>
                    <a:pt x="41" y="1"/>
                  </a:moveTo>
                  <a:cubicBezTo>
                    <a:pt x="46" y="6"/>
                    <a:pt x="48" y="13"/>
                    <a:pt x="44" y="19"/>
                  </a:cubicBezTo>
                  <a:cubicBezTo>
                    <a:pt x="42" y="28"/>
                    <a:pt x="40" y="34"/>
                    <a:pt x="39" y="44"/>
                  </a:cubicBezTo>
                  <a:cubicBezTo>
                    <a:pt x="37" y="45"/>
                    <a:pt x="37" y="45"/>
                    <a:pt x="37" y="45"/>
                  </a:cubicBezTo>
                  <a:cubicBezTo>
                    <a:pt x="35" y="44"/>
                    <a:pt x="35" y="44"/>
                    <a:pt x="35" y="44"/>
                  </a:cubicBezTo>
                  <a:cubicBezTo>
                    <a:pt x="36" y="25"/>
                    <a:pt x="36" y="25"/>
                    <a:pt x="36" y="25"/>
                  </a:cubicBezTo>
                  <a:cubicBezTo>
                    <a:pt x="33" y="29"/>
                    <a:pt x="33" y="35"/>
                    <a:pt x="30" y="37"/>
                  </a:cubicBezTo>
                  <a:cubicBezTo>
                    <a:pt x="29" y="37"/>
                    <a:pt x="22" y="41"/>
                    <a:pt x="21" y="41"/>
                  </a:cubicBezTo>
                  <a:cubicBezTo>
                    <a:pt x="20" y="41"/>
                    <a:pt x="16" y="40"/>
                    <a:pt x="14" y="38"/>
                  </a:cubicBezTo>
                  <a:cubicBezTo>
                    <a:pt x="11" y="37"/>
                    <a:pt x="0" y="29"/>
                    <a:pt x="2" y="26"/>
                  </a:cubicBezTo>
                  <a:cubicBezTo>
                    <a:pt x="3" y="25"/>
                    <a:pt x="4" y="25"/>
                    <a:pt x="5" y="25"/>
                  </a:cubicBezTo>
                  <a:cubicBezTo>
                    <a:pt x="7" y="25"/>
                    <a:pt x="11" y="26"/>
                    <a:pt x="12" y="26"/>
                  </a:cubicBezTo>
                  <a:cubicBezTo>
                    <a:pt x="11" y="26"/>
                    <a:pt x="10" y="27"/>
                    <a:pt x="10" y="27"/>
                  </a:cubicBezTo>
                  <a:cubicBezTo>
                    <a:pt x="10" y="29"/>
                    <a:pt x="17" y="32"/>
                    <a:pt x="18" y="31"/>
                  </a:cubicBezTo>
                  <a:cubicBezTo>
                    <a:pt x="27" y="24"/>
                    <a:pt x="29" y="0"/>
                    <a:pt x="41" y="1"/>
                  </a:cubicBezTo>
                  <a:close/>
                </a:path>
              </a:pathLst>
            </a:custGeom>
            <a:solidFill>
              <a:srgbClr val="1E1E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04" name="Freeform 22">
              <a:extLst>
                <a:ext uri="{FF2B5EF4-FFF2-40B4-BE49-F238E27FC236}">
                  <a16:creationId xmlns:a16="http://schemas.microsoft.com/office/drawing/2014/main" id="{9A72CD9E-5353-4D30-84BF-DFD6E07C9F27}"/>
                </a:ext>
              </a:extLst>
            </p:cNvPr>
            <p:cNvSpPr>
              <a:spLocks/>
            </p:cNvSpPr>
            <p:nvPr/>
          </p:nvSpPr>
          <p:spPr bwMode="auto">
            <a:xfrm>
              <a:off x="8712193" y="5616555"/>
              <a:ext cx="56544" cy="72375"/>
            </a:xfrm>
            <a:custGeom>
              <a:avLst/>
              <a:gdLst>
                <a:gd name="T0" fmla="*/ 15 w 15"/>
                <a:gd name="T1" fmla="*/ 3 h 19"/>
                <a:gd name="T2" fmla="*/ 9 w 15"/>
                <a:gd name="T3" fmla="*/ 15 h 19"/>
                <a:gd name="T4" fmla="*/ 0 w 15"/>
                <a:gd name="T5" fmla="*/ 19 h 19"/>
                <a:gd name="T6" fmla="*/ 15 w 15"/>
                <a:gd name="T7" fmla="*/ 3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" h="19">
                  <a:moveTo>
                    <a:pt x="15" y="3"/>
                  </a:moveTo>
                  <a:cubicBezTo>
                    <a:pt x="12" y="7"/>
                    <a:pt x="12" y="13"/>
                    <a:pt x="9" y="15"/>
                  </a:cubicBezTo>
                  <a:cubicBezTo>
                    <a:pt x="8" y="15"/>
                    <a:pt x="1" y="19"/>
                    <a:pt x="0" y="19"/>
                  </a:cubicBezTo>
                  <a:cubicBezTo>
                    <a:pt x="4" y="9"/>
                    <a:pt x="8" y="0"/>
                    <a:pt x="15" y="3"/>
                  </a:cubicBezTo>
                  <a:close/>
                </a:path>
              </a:pathLst>
            </a:custGeom>
            <a:solidFill>
              <a:srgbClr val="1111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05" name="Freeform 23">
              <a:extLst>
                <a:ext uri="{FF2B5EF4-FFF2-40B4-BE49-F238E27FC236}">
                  <a16:creationId xmlns:a16="http://schemas.microsoft.com/office/drawing/2014/main" id="{7A017AB8-D43B-4457-B3C7-846E65CB4456}"/>
                </a:ext>
              </a:extLst>
            </p:cNvPr>
            <p:cNvSpPr>
              <a:spLocks/>
            </p:cNvSpPr>
            <p:nvPr/>
          </p:nvSpPr>
          <p:spPr bwMode="auto">
            <a:xfrm>
              <a:off x="8635294" y="4675675"/>
              <a:ext cx="300811" cy="536031"/>
            </a:xfrm>
            <a:custGeom>
              <a:avLst/>
              <a:gdLst>
                <a:gd name="T0" fmla="*/ 59 w 78"/>
                <a:gd name="T1" fmla="*/ 0 h 138"/>
                <a:gd name="T2" fmla="*/ 62 w 78"/>
                <a:gd name="T3" fmla="*/ 7 h 138"/>
                <a:gd name="T4" fmla="*/ 68 w 78"/>
                <a:gd name="T5" fmla="*/ 63 h 138"/>
                <a:gd name="T6" fmla="*/ 66 w 78"/>
                <a:gd name="T7" fmla="*/ 77 h 138"/>
                <a:gd name="T8" fmla="*/ 64 w 78"/>
                <a:gd name="T9" fmla="*/ 119 h 138"/>
                <a:gd name="T10" fmla="*/ 30 w 78"/>
                <a:gd name="T11" fmla="*/ 137 h 138"/>
                <a:gd name="T12" fmla="*/ 10 w 78"/>
                <a:gd name="T13" fmla="*/ 127 h 138"/>
                <a:gd name="T14" fmla="*/ 3 w 78"/>
                <a:gd name="T15" fmla="*/ 95 h 138"/>
                <a:gd name="T16" fmla="*/ 1 w 78"/>
                <a:gd name="T17" fmla="*/ 50 h 138"/>
                <a:gd name="T18" fmla="*/ 4 w 78"/>
                <a:gd name="T19" fmla="*/ 26 h 138"/>
                <a:gd name="T20" fmla="*/ 12 w 78"/>
                <a:gd name="T21" fmla="*/ 6 h 138"/>
                <a:gd name="T22" fmla="*/ 59 w 78"/>
                <a:gd name="T23" fmla="*/ 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8" h="138">
                  <a:moveTo>
                    <a:pt x="59" y="0"/>
                  </a:moveTo>
                  <a:cubicBezTo>
                    <a:pt x="60" y="2"/>
                    <a:pt x="61" y="5"/>
                    <a:pt x="62" y="7"/>
                  </a:cubicBezTo>
                  <a:cubicBezTo>
                    <a:pt x="71" y="23"/>
                    <a:pt x="78" y="43"/>
                    <a:pt x="68" y="63"/>
                  </a:cubicBezTo>
                  <a:cubicBezTo>
                    <a:pt x="67" y="67"/>
                    <a:pt x="66" y="72"/>
                    <a:pt x="66" y="77"/>
                  </a:cubicBezTo>
                  <a:cubicBezTo>
                    <a:pt x="64" y="92"/>
                    <a:pt x="65" y="105"/>
                    <a:pt x="64" y="119"/>
                  </a:cubicBezTo>
                  <a:cubicBezTo>
                    <a:pt x="56" y="126"/>
                    <a:pt x="42" y="136"/>
                    <a:pt x="30" y="137"/>
                  </a:cubicBezTo>
                  <a:cubicBezTo>
                    <a:pt x="21" y="138"/>
                    <a:pt x="12" y="132"/>
                    <a:pt x="10" y="127"/>
                  </a:cubicBezTo>
                  <a:cubicBezTo>
                    <a:pt x="7" y="118"/>
                    <a:pt x="4" y="105"/>
                    <a:pt x="3" y="95"/>
                  </a:cubicBezTo>
                  <a:cubicBezTo>
                    <a:pt x="0" y="80"/>
                    <a:pt x="0" y="65"/>
                    <a:pt x="1" y="50"/>
                  </a:cubicBezTo>
                  <a:cubicBezTo>
                    <a:pt x="1" y="41"/>
                    <a:pt x="1" y="35"/>
                    <a:pt x="4" y="26"/>
                  </a:cubicBezTo>
                  <a:cubicBezTo>
                    <a:pt x="6" y="18"/>
                    <a:pt x="10" y="14"/>
                    <a:pt x="12" y="6"/>
                  </a:cubicBezTo>
                  <a:cubicBezTo>
                    <a:pt x="26" y="21"/>
                    <a:pt x="42" y="10"/>
                    <a:pt x="59" y="0"/>
                  </a:cubicBezTo>
                  <a:close/>
                </a:path>
              </a:pathLst>
            </a:custGeom>
            <a:solidFill>
              <a:srgbClr val="421C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06" name="Freeform 24">
              <a:extLst>
                <a:ext uri="{FF2B5EF4-FFF2-40B4-BE49-F238E27FC236}">
                  <a16:creationId xmlns:a16="http://schemas.microsoft.com/office/drawing/2014/main" id="{4CBCEF54-75AA-4668-8926-82DDAE14C5C1}"/>
                </a:ext>
              </a:extLst>
            </p:cNvPr>
            <p:cNvSpPr>
              <a:spLocks/>
            </p:cNvSpPr>
            <p:nvPr/>
          </p:nvSpPr>
          <p:spPr bwMode="auto">
            <a:xfrm>
              <a:off x="8635294" y="4700554"/>
              <a:ext cx="104040" cy="506628"/>
            </a:xfrm>
            <a:custGeom>
              <a:avLst/>
              <a:gdLst>
                <a:gd name="T0" fmla="*/ 27 w 27"/>
                <a:gd name="T1" fmla="*/ 131 h 131"/>
                <a:gd name="T2" fmla="*/ 10 w 27"/>
                <a:gd name="T3" fmla="*/ 121 h 131"/>
                <a:gd name="T4" fmla="*/ 3 w 27"/>
                <a:gd name="T5" fmla="*/ 89 h 131"/>
                <a:gd name="T6" fmla="*/ 1 w 27"/>
                <a:gd name="T7" fmla="*/ 44 h 131"/>
                <a:gd name="T8" fmla="*/ 4 w 27"/>
                <a:gd name="T9" fmla="*/ 20 h 131"/>
                <a:gd name="T10" fmla="*/ 12 w 27"/>
                <a:gd name="T11" fmla="*/ 0 h 131"/>
                <a:gd name="T12" fmla="*/ 25 w 27"/>
                <a:gd name="T13" fmla="*/ 7 h 131"/>
                <a:gd name="T14" fmla="*/ 21 w 27"/>
                <a:gd name="T15" fmla="*/ 51 h 131"/>
                <a:gd name="T16" fmla="*/ 27 w 27"/>
                <a:gd name="T17" fmla="*/ 131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" h="131">
                  <a:moveTo>
                    <a:pt x="27" y="131"/>
                  </a:moveTo>
                  <a:cubicBezTo>
                    <a:pt x="20" y="130"/>
                    <a:pt x="12" y="125"/>
                    <a:pt x="10" y="121"/>
                  </a:cubicBezTo>
                  <a:cubicBezTo>
                    <a:pt x="7" y="112"/>
                    <a:pt x="4" y="99"/>
                    <a:pt x="3" y="89"/>
                  </a:cubicBezTo>
                  <a:cubicBezTo>
                    <a:pt x="0" y="74"/>
                    <a:pt x="0" y="59"/>
                    <a:pt x="1" y="44"/>
                  </a:cubicBezTo>
                  <a:cubicBezTo>
                    <a:pt x="1" y="35"/>
                    <a:pt x="1" y="29"/>
                    <a:pt x="4" y="20"/>
                  </a:cubicBezTo>
                  <a:cubicBezTo>
                    <a:pt x="6" y="12"/>
                    <a:pt x="10" y="8"/>
                    <a:pt x="12" y="0"/>
                  </a:cubicBezTo>
                  <a:cubicBezTo>
                    <a:pt x="16" y="5"/>
                    <a:pt x="21" y="7"/>
                    <a:pt x="25" y="7"/>
                  </a:cubicBezTo>
                  <a:cubicBezTo>
                    <a:pt x="24" y="11"/>
                    <a:pt x="21" y="29"/>
                    <a:pt x="21" y="51"/>
                  </a:cubicBezTo>
                  <a:cubicBezTo>
                    <a:pt x="22" y="85"/>
                    <a:pt x="27" y="131"/>
                    <a:pt x="27" y="131"/>
                  </a:cubicBezTo>
                  <a:close/>
                </a:path>
              </a:pathLst>
            </a:custGeom>
            <a:solidFill>
              <a:srgbClr val="3616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07" name="Freeform 25">
              <a:extLst>
                <a:ext uri="{FF2B5EF4-FFF2-40B4-BE49-F238E27FC236}">
                  <a16:creationId xmlns:a16="http://schemas.microsoft.com/office/drawing/2014/main" id="{55FEFC33-8A82-4551-820D-FFFDA14D6D43}"/>
                </a:ext>
              </a:extLst>
            </p:cNvPr>
            <p:cNvSpPr>
              <a:spLocks/>
            </p:cNvSpPr>
            <p:nvPr/>
          </p:nvSpPr>
          <p:spPr bwMode="auto">
            <a:xfrm>
              <a:off x="8637557" y="4343201"/>
              <a:ext cx="303072" cy="429729"/>
            </a:xfrm>
            <a:custGeom>
              <a:avLst/>
              <a:gdLst>
                <a:gd name="T0" fmla="*/ 61 w 78"/>
                <a:gd name="T1" fmla="*/ 2 h 111"/>
                <a:gd name="T2" fmla="*/ 71 w 78"/>
                <a:gd name="T3" fmla="*/ 41 h 111"/>
                <a:gd name="T4" fmla="*/ 59 w 78"/>
                <a:gd name="T5" fmla="*/ 87 h 111"/>
                <a:gd name="T6" fmla="*/ 11 w 78"/>
                <a:gd name="T7" fmla="*/ 93 h 111"/>
                <a:gd name="T8" fmla="*/ 13 w 78"/>
                <a:gd name="T9" fmla="*/ 79 h 111"/>
                <a:gd name="T10" fmla="*/ 9 w 78"/>
                <a:gd name="T11" fmla="*/ 58 h 111"/>
                <a:gd name="T12" fmla="*/ 2 w 78"/>
                <a:gd name="T13" fmla="*/ 35 h 111"/>
                <a:gd name="T14" fmla="*/ 61 w 78"/>
                <a:gd name="T15" fmla="*/ 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8" h="111">
                  <a:moveTo>
                    <a:pt x="61" y="2"/>
                  </a:moveTo>
                  <a:cubicBezTo>
                    <a:pt x="78" y="0"/>
                    <a:pt x="78" y="29"/>
                    <a:pt x="71" y="41"/>
                  </a:cubicBezTo>
                  <a:cubicBezTo>
                    <a:pt x="62" y="56"/>
                    <a:pt x="57" y="69"/>
                    <a:pt x="59" y="87"/>
                  </a:cubicBezTo>
                  <a:cubicBezTo>
                    <a:pt x="48" y="99"/>
                    <a:pt x="23" y="111"/>
                    <a:pt x="11" y="93"/>
                  </a:cubicBezTo>
                  <a:cubicBezTo>
                    <a:pt x="12" y="91"/>
                    <a:pt x="13" y="84"/>
                    <a:pt x="13" y="79"/>
                  </a:cubicBezTo>
                  <a:cubicBezTo>
                    <a:pt x="13" y="72"/>
                    <a:pt x="10" y="65"/>
                    <a:pt x="9" y="58"/>
                  </a:cubicBezTo>
                  <a:cubicBezTo>
                    <a:pt x="2" y="48"/>
                    <a:pt x="0" y="39"/>
                    <a:pt x="2" y="35"/>
                  </a:cubicBezTo>
                  <a:cubicBezTo>
                    <a:pt x="8" y="21"/>
                    <a:pt x="46" y="4"/>
                    <a:pt x="61" y="2"/>
                  </a:cubicBezTo>
                  <a:close/>
                </a:path>
              </a:pathLst>
            </a:custGeom>
            <a:solidFill>
              <a:srgbClr val="7AB9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08" name="Freeform 26">
              <a:extLst>
                <a:ext uri="{FF2B5EF4-FFF2-40B4-BE49-F238E27FC236}">
                  <a16:creationId xmlns:a16="http://schemas.microsoft.com/office/drawing/2014/main" id="{36546D9D-BA15-4155-A1DB-732D07235FB9}"/>
                </a:ext>
              </a:extLst>
            </p:cNvPr>
            <p:cNvSpPr>
              <a:spLocks/>
            </p:cNvSpPr>
            <p:nvPr/>
          </p:nvSpPr>
          <p:spPr bwMode="auto">
            <a:xfrm>
              <a:off x="8637557" y="4349985"/>
              <a:ext cx="271408" cy="389018"/>
            </a:xfrm>
            <a:custGeom>
              <a:avLst/>
              <a:gdLst>
                <a:gd name="T0" fmla="*/ 61 w 70"/>
                <a:gd name="T1" fmla="*/ 0 h 100"/>
                <a:gd name="T2" fmla="*/ 70 w 70"/>
                <a:gd name="T3" fmla="*/ 3 h 100"/>
                <a:gd name="T4" fmla="*/ 69 w 70"/>
                <a:gd name="T5" fmla="*/ 3 h 100"/>
                <a:gd name="T6" fmla="*/ 18 w 70"/>
                <a:gd name="T7" fmla="*/ 24 h 100"/>
                <a:gd name="T8" fmla="*/ 30 w 70"/>
                <a:gd name="T9" fmla="*/ 47 h 100"/>
                <a:gd name="T10" fmla="*/ 24 w 70"/>
                <a:gd name="T11" fmla="*/ 100 h 100"/>
                <a:gd name="T12" fmla="*/ 11 w 70"/>
                <a:gd name="T13" fmla="*/ 91 h 100"/>
                <a:gd name="T14" fmla="*/ 13 w 70"/>
                <a:gd name="T15" fmla="*/ 77 h 100"/>
                <a:gd name="T16" fmla="*/ 9 w 70"/>
                <a:gd name="T17" fmla="*/ 56 h 100"/>
                <a:gd name="T18" fmla="*/ 2 w 70"/>
                <a:gd name="T19" fmla="*/ 33 h 100"/>
                <a:gd name="T20" fmla="*/ 61 w 70"/>
                <a:gd name="T21" fmla="*/ 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0" h="100">
                  <a:moveTo>
                    <a:pt x="61" y="0"/>
                  </a:moveTo>
                  <a:cubicBezTo>
                    <a:pt x="65" y="0"/>
                    <a:pt x="68" y="1"/>
                    <a:pt x="70" y="3"/>
                  </a:cubicBezTo>
                  <a:cubicBezTo>
                    <a:pt x="70" y="3"/>
                    <a:pt x="70" y="3"/>
                    <a:pt x="69" y="3"/>
                  </a:cubicBezTo>
                  <a:cubicBezTo>
                    <a:pt x="54" y="4"/>
                    <a:pt x="30" y="16"/>
                    <a:pt x="18" y="24"/>
                  </a:cubicBezTo>
                  <a:cubicBezTo>
                    <a:pt x="25" y="32"/>
                    <a:pt x="29" y="42"/>
                    <a:pt x="30" y="47"/>
                  </a:cubicBezTo>
                  <a:cubicBezTo>
                    <a:pt x="31" y="61"/>
                    <a:pt x="21" y="79"/>
                    <a:pt x="24" y="100"/>
                  </a:cubicBezTo>
                  <a:cubicBezTo>
                    <a:pt x="19" y="99"/>
                    <a:pt x="15" y="96"/>
                    <a:pt x="11" y="91"/>
                  </a:cubicBezTo>
                  <a:cubicBezTo>
                    <a:pt x="12" y="89"/>
                    <a:pt x="13" y="82"/>
                    <a:pt x="13" y="77"/>
                  </a:cubicBezTo>
                  <a:cubicBezTo>
                    <a:pt x="13" y="70"/>
                    <a:pt x="10" y="63"/>
                    <a:pt x="9" y="56"/>
                  </a:cubicBezTo>
                  <a:cubicBezTo>
                    <a:pt x="2" y="46"/>
                    <a:pt x="0" y="37"/>
                    <a:pt x="2" y="33"/>
                  </a:cubicBezTo>
                  <a:cubicBezTo>
                    <a:pt x="8" y="19"/>
                    <a:pt x="46" y="2"/>
                    <a:pt x="61" y="0"/>
                  </a:cubicBezTo>
                  <a:close/>
                </a:path>
              </a:pathLst>
            </a:custGeom>
            <a:solidFill>
              <a:srgbClr val="6EB0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09" name="Freeform 27">
              <a:extLst>
                <a:ext uri="{FF2B5EF4-FFF2-40B4-BE49-F238E27FC236}">
                  <a16:creationId xmlns:a16="http://schemas.microsoft.com/office/drawing/2014/main" id="{88783FDF-B9B8-4D68-97F9-E414FACE17E9}"/>
                </a:ext>
              </a:extLst>
            </p:cNvPr>
            <p:cNvSpPr>
              <a:spLocks/>
            </p:cNvSpPr>
            <p:nvPr/>
          </p:nvSpPr>
          <p:spPr bwMode="auto">
            <a:xfrm>
              <a:off x="8739334" y="4279872"/>
              <a:ext cx="119873" cy="167368"/>
            </a:xfrm>
            <a:custGeom>
              <a:avLst/>
              <a:gdLst>
                <a:gd name="T0" fmla="*/ 30 w 31"/>
                <a:gd name="T1" fmla="*/ 29 h 43"/>
                <a:gd name="T2" fmla="*/ 5 w 31"/>
                <a:gd name="T3" fmla="*/ 36 h 43"/>
                <a:gd name="T4" fmla="*/ 0 w 31"/>
                <a:gd name="T5" fmla="*/ 9 h 43"/>
                <a:gd name="T6" fmla="*/ 21 w 31"/>
                <a:gd name="T7" fmla="*/ 3 h 43"/>
                <a:gd name="T8" fmla="*/ 27 w 31"/>
                <a:gd name="T9" fmla="*/ 0 h 43"/>
                <a:gd name="T10" fmla="*/ 30 w 31"/>
                <a:gd name="T11" fmla="*/ 29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" h="43">
                  <a:moveTo>
                    <a:pt x="30" y="29"/>
                  </a:moveTo>
                  <a:cubicBezTo>
                    <a:pt x="31" y="37"/>
                    <a:pt x="12" y="43"/>
                    <a:pt x="5" y="36"/>
                  </a:cubicBezTo>
                  <a:cubicBezTo>
                    <a:pt x="4" y="26"/>
                    <a:pt x="3" y="18"/>
                    <a:pt x="0" y="9"/>
                  </a:cubicBezTo>
                  <a:cubicBezTo>
                    <a:pt x="21" y="3"/>
                    <a:pt x="21" y="3"/>
                    <a:pt x="21" y="3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24" y="12"/>
                    <a:pt x="26" y="18"/>
                    <a:pt x="30" y="29"/>
                  </a:cubicBezTo>
                  <a:close/>
                </a:path>
              </a:pathLst>
            </a:custGeom>
            <a:solidFill>
              <a:srgbClr val="E8A4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10" name="Freeform 28">
              <a:extLst>
                <a:ext uri="{FF2B5EF4-FFF2-40B4-BE49-F238E27FC236}">
                  <a16:creationId xmlns:a16="http://schemas.microsoft.com/office/drawing/2014/main" id="{AE5F06F6-6178-48D9-A06F-12BC32AEA110}"/>
                </a:ext>
              </a:extLst>
            </p:cNvPr>
            <p:cNvSpPr>
              <a:spLocks/>
            </p:cNvSpPr>
            <p:nvPr/>
          </p:nvSpPr>
          <p:spPr bwMode="auto">
            <a:xfrm>
              <a:off x="8696362" y="4234638"/>
              <a:ext cx="189986" cy="180939"/>
            </a:xfrm>
            <a:custGeom>
              <a:avLst/>
              <a:gdLst>
                <a:gd name="T0" fmla="*/ 0 w 49"/>
                <a:gd name="T1" fmla="*/ 26 h 47"/>
                <a:gd name="T2" fmla="*/ 12 w 49"/>
                <a:gd name="T3" fmla="*/ 26 h 47"/>
                <a:gd name="T4" fmla="*/ 16 w 49"/>
                <a:gd name="T5" fmla="*/ 47 h 47"/>
                <a:gd name="T6" fmla="*/ 37 w 49"/>
                <a:gd name="T7" fmla="*/ 27 h 47"/>
                <a:gd name="T8" fmla="*/ 38 w 49"/>
                <a:gd name="T9" fmla="*/ 22 h 47"/>
                <a:gd name="T10" fmla="*/ 49 w 49"/>
                <a:gd name="T11" fmla="*/ 8 h 47"/>
                <a:gd name="T12" fmla="*/ 0 w 49"/>
                <a:gd name="T13" fmla="*/ 26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9" h="47">
                  <a:moveTo>
                    <a:pt x="0" y="26"/>
                  </a:moveTo>
                  <a:cubicBezTo>
                    <a:pt x="1" y="27"/>
                    <a:pt x="9" y="27"/>
                    <a:pt x="12" y="26"/>
                  </a:cubicBezTo>
                  <a:cubicBezTo>
                    <a:pt x="13" y="32"/>
                    <a:pt x="14" y="39"/>
                    <a:pt x="16" y="47"/>
                  </a:cubicBezTo>
                  <a:cubicBezTo>
                    <a:pt x="18" y="38"/>
                    <a:pt x="19" y="32"/>
                    <a:pt x="37" y="27"/>
                  </a:cubicBezTo>
                  <a:cubicBezTo>
                    <a:pt x="37" y="25"/>
                    <a:pt x="38" y="23"/>
                    <a:pt x="38" y="22"/>
                  </a:cubicBezTo>
                  <a:cubicBezTo>
                    <a:pt x="41" y="18"/>
                    <a:pt x="47" y="14"/>
                    <a:pt x="49" y="8"/>
                  </a:cubicBezTo>
                  <a:cubicBezTo>
                    <a:pt x="46" y="0"/>
                    <a:pt x="22" y="11"/>
                    <a:pt x="0" y="26"/>
                  </a:cubicBezTo>
                  <a:close/>
                </a:path>
              </a:pathLst>
            </a:custGeom>
            <a:solidFill>
              <a:srgbClr val="DB966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11" name="Freeform 29">
              <a:extLst>
                <a:ext uri="{FF2B5EF4-FFF2-40B4-BE49-F238E27FC236}">
                  <a16:creationId xmlns:a16="http://schemas.microsoft.com/office/drawing/2014/main" id="{2C7EE6CA-F555-4E68-B83A-1517EB71EE57}"/>
                </a:ext>
              </a:extLst>
            </p:cNvPr>
            <p:cNvSpPr>
              <a:spLocks/>
            </p:cNvSpPr>
            <p:nvPr/>
          </p:nvSpPr>
          <p:spPr bwMode="auto">
            <a:xfrm>
              <a:off x="8689576" y="4101195"/>
              <a:ext cx="212603" cy="242006"/>
            </a:xfrm>
            <a:custGeom>
              <a:avLst/>
              <a:gdLst>
                <a:gd name="T0" fmla="*/ 3 w 55"/>
                <a:gd name="T1" fmla="*/ 60 h 62"/>
                <a:gd name="T2" fmla="*/ 17 w 55"/>
                <a:gd name="T3" fmla="*/ 56 h 62"/>
                <a:gd name="T4" fmla="*/ 40 w 55"/>
                <a:gd name="T5" fmla="*/ 56 h 62"/>
                <a:gd name="T6" fmla="*/ 51 w 55"/>
                <a:gd name="T7" fmla="*/ 42 h 62"/>
                <a:gd name="T8" fmla="*/ 46 w 55"/>
                <a:gd name="T9" fmla="*/ 14 h 62"/>
                <a:gd name="T10" fmla="*/ 3 w 55"/>
                <a:gd name="T11" fmla="*/ 23 h 62"/>
                <a:gd name="T12" fmla="*/ 3 w 55"/>
                <a:gd name="T13" fmla="*/ 35 h 62"/>
                <a:gd name="T14" fmla="*/ 1 w 55"/>
                <a:gd name="T15" fmla="*/ 40 h 62"/>
                <a:gd name="T16" fmla="*/ 1 w 55"/>
                <a:gd name="T17" fmla="*/ 50 h 62"/>
                <a:gd name="T18" fmla="*/ 3 w 55"/>
                <a:gd name="T19" fmla="*/ 6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5" h="62">
                  <a:moveTo>
                    <a:pt x="3" y="60"/>
                  </a:moveTo>
                  <a:cubicBezTo>
                    <a:pt x="4" y="62"/>
                    <a:pt x="16" y="56"/>
                    <a:pt x="17" y="56"/>
                  </a:cubicBezTo>
                  <a:cubicBezTo>
                    <a:pt x="27" y="57"/>
                    <a:pt x="38" y="59"/>
                    <a:pt x="40" y="56"/>
                  </a:cubicBezTo>
                  <a:cubicBezTo>
                    <a:pt x="43" y="52"/>
                    <a:pt x="49" y="48"/>
                    <a:pt x="51" y="42"/>
                  </a:cubicBezTo>
                  <a:cubicBezTo>
                    <a:pt x="55" y="33"/>
                    <a:pt x="54" y="22"/>
                    <a:pt x="46" y="14"/>
                  </a:cubicBezTo>
                  <a:cubicBezTo>
                    <a:pt x="31" y="0"/>
                    <a:pt x="7" y="9"/>
                    <a:pt x="3" y="23"/>
                  </a:cubicBezTo>
                  <a:cubicBezTo>
                    <a:pt x="1" y="29"/>
                    <a:pt x="3" y="31"/>
                    <a:pt x="3" y="35"/>
                  </a:cubicBezTo>
                  <a:cubicBezTo>
                    <a:pt x="3" y="36"/>
                    <a:pt x="1" y="39"/>
                    <a:pt x="1" y="40"/>
                  </a:cubicBezTo>
                  <a:cubicBezTo>
                    <a:pt x="0" y="41"/>
                    <a:pt x="1" y="45"/>
                    <a:pt x="1" y="50"/>
                  </a:cubicBezTo>
                  <a:cubicBezTo>
                    <a:pt x="1" y="55"/>
                    <a:pt x="1" y="59"/>
                    <a:pt x="3" y="60"/>
                  </a:cubicBezTo>
                  <a:close/>
                </a:path>
              </a:pathLst>
            </a:custGeom>
            <a:solidFill>
              <a:srgbClr val="E8A4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12" name="Freeform 30">
              <a:extLst>
                <a:ext uri="{FF2B5EF4-FFF2-40B4-BE49-F238E27FC236}">
                  <a16:creationId xmlns:a16="http://schemas.microsoft.com/office/drawing/2014/main" id="{7C1C1F90-87A8-4B63-9415-48D090FD740C}"/>
                </a:ext>
              </a:extLst>
            </p:cNvPr>
            <p:cNvSpPr>
              <a:spLocks/>
            </p:cNvSpPr>
            <p:nvPr/>
          </p:nvSpPr>
          <p:spPr bwMode="auto">
            <a:xfrm>
              <a:off x="8689576" y="4164523"/>
              <a:ext cx="33927" cy="174154"/>
            </a:xfrm>
            <a:custGeom>
              <a:avLst/>
              <a:gdLst>
                <a:gd name="T0" fmla="*/ 3 w 9"/>
                <a:gd name="T1" fmla="*/ 44 h 45"/>
                <a:gd name="T2" fmla="*/ 5 w 9"/>
                <a:gd name="T3" fmla="*/ 44 h 45"/>
                <a:gd name="T4" fmla="*/ 9 w 9"/>
                <a:gd name="T5" fmla="*/ 38 h 45"/>
                <a:gd name="T6" fmla="*/ 6 w 9"/>
                <a:gd name="T7" fmla="*/ 24 h 45"/>
                <a:gd name="T8" fmla="*/ 7 w 9"/>
                <a:gd name="T9" fmla="*/ 15 h 45"/>
                <a:gd name="T10" fmla="*/ 8 w 9"/>
                <a:gd name="T11" fmla="*/ 9 h 45"/>
                <a:gd name="T12" fmla="*/ 7 w 9"/>
                <a:gd name="T13" fmla="*/ 0 h 45"/>
                <a:gd name="T14" fmla="*/ 5 w 9"/>
                <a:gd name="T15" fmla="*/ 3 h 45"/>
                <a:gd name="T16" fmla="*/ 3 w 9"/>
                <a:gd name="T17" fmla="*/ 7 h 45"/>
                <a:gd name="T18" fmla="*/ 3 w 9"/>
                <a:gd name="T19" fmla="*/ 19 h 45"/>
                <a:gd name="T20" fmla="*/ 1 w 9"/>
                <a:gd name="T21" fmla="*/ 24 h 45"/>
                <a:gd name="T22" fmla="*/ 1 w 9"/>
                <a:gd name="T23" fmla="*/ 34 h 45"/>
                <a:gd name="T24" fmla="*/ 3 w 9"/>
                <a:gd name="T25" fmla="*/ 44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" h="45">
                  <a:moveTo>
                    <a:pt x="3" y="44"/>
                  </a:moveTo>
                  <a:cubicBezTo>
                    <a:pt x="3" y="45"/>
                    <a:pt x="4" y="45"/>
                    <a:pt x="5" y="44"/>
                  </a:cubicBezTo>
                  <a:cubicBezTo>
                    <a:pt x="7" y="43"/>
                    <a:pt x="9" y="40"/>
                    <a:pt x="9" y="38"/>
                  </a:cubicBezTo>
                  <a:cubicBezTo>
                    <a:pt x="9" y="32"/>
                    <a:pt x="6" y="26"/>
                    <a:pt x="6" y="24"/>
                  </a:cubicBezTo>
                  <a:cubicBezTo>
                    <a:pt x="7" y="18"/>
                    <a:pt x="9" y="21"/>
                    <a:pt x="7" y="15"/>
                  </a:cubicBezTo>
                  <a:cubicBezTo>
                    <a:pt x="6" y="12"/>
                    <a:pt x="7" y="11"/>
                    <a:pt x="8" y="9"/>
                  </a:cubicBezTo>
                  <a:cubicBezTo>
                    <a:pt x="9" y="6"/>
                    <a:pt x="7" y="0"/>
                    <a:pt x="7" y="0"/>
                  </a:cubicBezTo>
                  <a:cubicBezTo>
                    <a:pt x="6" y="1"/>
                    <a:pt x="6" y="1"/>
                    <a:pt x="5" y="3"/>
                  </a:cubicBezTo>
                  <a:cubicBezTo>
                    <a:pt x="4" y="4"/>
                    <a:pt x="3" y="6"/>
                    <a:pt x="3" y="7"/>
                  </a:cubicBezTo>
                  <a:cubicBezTo>
                    <a:pt x="1" y="13"/>
                    <a:pt x="3" y="15"/>
                    <a:pt x="3" y="19"/>
                  </a:cubicBezTo>
                  <a:cubicBezTo>
                    <a:pt x="3" y="20"/>
                    <a:pt x="1" y="23"/>
                    <a:pt x="1" y="24"/>
                  </a:cubicBezTo>
                  <a:cubicBezTo>
                    <a:pt x="0" y="25"/>
                    <a:pt x="1" y="29"/>
                    <a:pt x="1" y="34"/>
                  </a:cubicBezTo>
                  <a:cubicBezTo>
                    <a:pt x="1" y="39"/>
                    <a:pt x="1" y="43"/>
                    <a:pt x="3" y="44"/>
                  </a:cubicBezTo>
                  <a:close/>
                </a:path>
              </a:pathLst>
            </a:custGeom>
            <a:solidFill>
              <a:srgbClr val="F1B2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13" name="Freeform 31">
              <a:extLst>
                <a:ext uri="{FF2B5EF4-FFF2-40B4-BE49-F238E27FC236}">
                  <a16:creationId xmlns:a16="http://schemas.microsoft.com/office/drawing/2014/main" id="{96844ECC-F77E-46B1-9CA3-BD9E6F7EDA57}"/>
                </a:ext>
              </a:extLst>
            </p:cNvPr>
            <p:cNvSpPr>
              <a:spLocks/>
            </p:cNvSpPr>
            <p:nvPr/>
          </p:nvSpPr>
          <p:spPr bwMode="auto">
            <a:xfrm>
              <a:off x="8723502" y="4126074"/>
              <a:ext cx="178678" cy="212603"/>
            </a:xfrm>
            <a:custGeom>
              <a:avLst/>
              <a:gdLst>
                <a:gd name="T0" fmla="*/ 42 w 46"/>
                <a:gd name="T1" fmla="*/ 36 h 55"/>
                <a:gd name="T2" fmla="*/ 37 w 46"/>
                <a:gd name="T3" fmla="*/ 8 h 55"/>
                <a:gd name="T4" fmla="*/ 19 w 46"/>
                <a:gd name="T5" fmla="*/ 0 h 55"/>
                <a:gd name="T6" fmla="*/ 1 w 46"/>
                <a:gd name="T7" fmla="*/ 6 h 55"/>
                <a:gd name="T8" fmla="*/ 2 w 46"/>
                <a:gd name="T9" fmla="*/ 13 h 55"/>
                <a:gd name="T10" fmla="*/ 1 w 46"/>
                <a:gd name="T11" fmla="*/ 23 h 55"/>
                <a:gd name="T12" fmla="*/ 5 w 46"/>
                <a:gd name="T13" fmla="*/ 41 h 55"/>
                <a:gd name="T14" fmla="*/ 11 w 46"/>
                <a:gd name="T15" fmla="*/ 49 h 55"/>
                <a:gd name="T16" fmla="*/ 29 w 46"/>
                <a:gd name="T17" fmla="*/ 53 h 55"/>
                <a:gd name="T18" fmla="*/ 42 w 46"/>
                <a:gd name="T19" fmla="*/ 3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6" h="55">
                  <a:moveTo>
                    <a:pt x="42" y="36"/>
                  </a:moveTo>
                  <a:cubicBezTo>
                    <a:pt x="46" y="27"/>
                    <a:pt x="45" y="16"/>
                    <a:pt x="37" y="8"/>
                  </a:cubicBezTo>
                  <a:cubicBezTo>
                    <a:pt x="32" y="3"/>
                    <a:pt x="26" y="1"/>
                    <a:pt x="19" y="0"/>
                  </a:cubicBezTo>
                  <a:cubicBezTo>
                    <a:pt x="14" y="0"/>
                    <a:pt x="4" y="2"/>
                    <a:pt x="1" y="6"/>
                  </a:cubicBezTo>
                  <a:cubicBezTo>
                    <a:pt x="0" y="6"/>
                    <a:pt x="4" y="10"/>
                    <a:pt x="2" y="13"/>
                  </a:cubicBezTo>
                  <a:cubicBezTo>
                    <a:pt x="0" y="17"/>
                    <a:pt x="1" y="22"/>
                    <a:pt x="1" y="23"/>
                  </a:cubicBezTo>
                  <a:cubicBezTo>
                    <a:pt x="3" y="32"/>
                    <a:pt x="2" y="36"/>
                    <a:pt x="5" y="41"/>
                  </a:cubicBezTo>
                  <a:cubicBezTo>
                    <a:pt x="7" y="45"/>
                    <a:pt x="9" y="48"/>
                    <a:pt x="11" y="49"/>
                  </a:cubicBezTo>
                  <a:cubicBezTo>
                    <a:pt x="14" y="52"/>
                    <a:pt x="26" y="55"/>
                    <a:pt x="29" y="53"/>
                  </a:cubicBezTo>
                  <a:cubicBezTo>
                    <a:pt x="33" y="51"/>
                    <a:pt x="41" y="39"/>
                    <a:pt x="42" y="36"/>
                  </a:cubicBezTo>
                  <a:close/>
                </a:path>
              </a:pathLst>
            </a:custGeom>
            <a:solidFill>
              <a:srgbClr val="361D0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14" name="Freeform 32">
              <a:extLst>
                <a:ext uri="{FF2B5EF4-FFF2-40B4-BE49-F238E27FC236}">
                  <a16:creationId xmlns:a16="http://schemas.microsoft.com/office/drawing/2014/main" id="{B980D26D-8560-49B3-9CC9-DE66A1519CEB}"/>
                </a:ext>
              </a:extLst>
            </p:cNvPr>
            <p:cNvSpPr>
              <a:spLocks/>
            </p:cNvSpPr>
            <p:nvPr/>
          </p:nvSpPr>
          <p:spPr bwMode="auto">
            <a:xfrm>
              <a:off x="8739334" y="4275349"/>
              <a:ext cx="27141" cy="54282"/>
            </a:xfrm>
            <a:custGeom>
              <a:avLst/>
              <a:gdLst>
                <a:gd name="T0" fmla="*/ 1 w 7"/>
                <a:gd name="T1" fmla="*/ 3 h 14"/>
                <a:gd name="T2" fmla="*/ 3 w 7"/>
                <a:gd name="T3" fmla="*/ 0 h 14"/>
                <a:gd name="T4" fmla="*/ 6 w 7"/>
                <a:gd name="T5" fmla="*/ 5 h 14"/>
                <a:gd name="T6" fmla="*/ 1 w 7"/>
                <a:gd name="T7" fmla="*/ 12 h 14"/>
                <a:gd name="T8" fmla="*/ 1 w 7"/>
                <a:gd name="T9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14">
                  <a:moveTo>
                    <a:pt x="1" y="3"/>
                  </a:moveTo>
                  <a:cubicBezTo>
                    <a:pt x="1" y="0"/>
                    <a:pt x="2" y="0"/>
                    <a:pt x="3" y="0"/>
                  </a:cubicBezTo>
                  <a:cubicBezTo>
                    <a:pt x="4" y="0"/>
                    <a:pt x="5" y="2"/>
                    <a:pt x="6" y="5"/>
                  </a:cubicBezTo>
                  <a:cubicBezTo>
                    <a:pt x="7" y="9"/>
                    <a:pt x="5" y="14"/>
                    <a:pt x="1" y="12"/>
                  </a:cubicBezTo>
                  <a:cubicBezTo>
                    <a:pt x="0" y="10"/>
                    <a:pt x="1" y="7"/>
                    <a:pt x="1" y="3"/>
                  </a:cubicBezTo>
                  <a:close/>
                </a:path>
              </a:pathLst>
            </a:custGeom>
            <a:solidFill>
              <a:srgbClr val="E8A4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15" name="Freeform 33">
              <a:extLst>
                <a:ext uri="{FF2B5EF4-FFF2-40B4-BE49-F238E27FC236}">
                  <a16:creationId xmlns:a16="http://schemas.microsoft.com/office/drawing/2014/main" id="{49E91952-2957-44BB-847F-1FD2D971D38A}"/>
                </a:ext>
              </a:extLst>
            </p:cNvPr>
            <p:cNvSpPr>
              <a:spLocks/>
            </p:cNvSpPr>
            <p:nvPr/>
          </p:nvSpPr>
          <p:spPr bwMode="auto">
            <a:xfrm>
              <a:off x="8741596" y="4275349"/>
              <a:ext cx="24880" cy="54282"/>
            </a:xfrm>
            <a:custGeom>
              <a:avLst/>
              <a:gdLst>
                <a:gd name="T0" fmla="*/ 0 w 6"/>
                <a:gd name="T1" fmla="*/ 3 h 14"/>
                <a:gd name="T2" fmla="*/ 2 w 6"/>
                <a:gd name="T3" fmla="*/ 0 h 14"/>
                <a:gd name="T4" fmla="*/ 5 w 6"/>
                <a:gd name="T5" fmla="*/ 5 h 14"/>
                <a:gd name="T6" fmla="*/ 0 w 6"/>
                <a:gd name="T7" fmla="*/ 12 h 14"/>
                <a:gd name="T8" fmla="*/ 2 w 6"/>
                <a:gd name="T9" fmla="*/ 5 h 14"/>
                <a:gd name="T10" fmla="*/ 0 w 6"/>
                <a:gd name="T11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14">
                  <a:moveTo>
                    <a:pt x="0" y="3"/>
                  </a:moveTo>
                  <a:cubicBezTo>
                    <a:pt x="0" y="0"/>
                    <a:pt x="1" y="0"/>
                    <a:pt x="2" y="0"/>
                  </a:cubicBezTo>
                  <a:cubicBezTo>
                    <a:pt x="3" y="0"/>
                    <a:pt x="4" y="2"/>
                    <a:pt x="5" y="5"/>
                  </a:cubicBezTo>
                  <a:cubicBezTo>
                    <a:pt x="6" y="9"/>
                    <a:pt x="4" y="14"/>
                    <a:pt x="0" y="12"/>
                  </a:cubicBezTo>
                  <a:cubicBezTo>
                    <a:pt x="3" y="12"/>
                    <a:pt x="3" y="8"/>
                    <a:pt x="2" y="5"/>
                  </a:cubicBezTo>
                  <a:cubicBezTo>
                    <a:pt x="2" y="4"/>
                    <a:pt x="1" y="2"/>
                    <a:pt x="0" y="3"/>
                  </a:cubicBezTo>
                  <a:close/>
                </a:path>
              </a:pathLst>
            </a:custGeom>
            <a:solidFill>
              <a:srgbClr val="F1B2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16" name="Freeform 34">
              <a:extLst>
                <a:ext uri="{FF2B5EF4-FFF2-40B4-BE49-F238E27FC236}">
                  <a16:creationId xmlns:a16="http://schemas.microsoft.com/office/drawing/2014/main" id="{D4794B03-BD19-4D5D-B1FC-E1F17221B2DE}"/>
                </a:ext>
              </a:extLst>
            </p:cNvPr>
            <p:cNvSpPr>
              <a:spLocks/>
            </p:cNvSpPr>
            <p:nvPr/>
          </p:nvSpPr>
          <p:spPr bwMode="auto">
            <a:xfrm>
              <a:off x="8741596" y="4291180"/>
              <a:ext cx="13570" cy="20356"/>
            </a:xfrm>
            <a:custGeom>
              <a:avLst/>
              <a:gdLst>
                <a:gd name="T0" fmla="*/ 2 w 3"/>
                <a:gd name="T1" fmla="*/ 0 h 5"/>
                <a:gd name="T2" fmla="*/ 1 w 3"/>
                <a:gd name="T3" fmla="*/ 4 h 5"/>
                <a:gd name="T4" fmla="*/ 3 w 3"/>
                <a:gd name="T5" fmla="*/ 4 h 5"/>
                <a:gd name="T6" fmla="*/ 2 w 3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5">
                  <a:moveTo>
                    <a:pt x="2" y="0"/>
                  </a:moveTo>
                  <a:cubicBezTo>
                    <a:pt x="1" y="2"/>
                    <a:pt x="0" y="3"/>
                    <a:pt x="1" y="4"/>
                  </a:cubicBezTo>
                  <a:cubicBezTo>
                    <a:pt x="1" y="4"/>
                    <a:pt x="1" y="5"/>
                    <a:pt x="3" y="4"/>
                  </a:cubicBezTo>
                  <a:cubicBezTo>
                    <a:pt x="3" y="2"/>
                    <a:pt x="2" y="1"/>
                    <a:pt x="2" y="0"/>
                  </a:cubicBezTo>
                  <a:close/>
                </a:path>
              </a:pathLst>
            </a:custGeom>
            <a:solidFill>
              <a:srgbClr val="DB966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17" name="Freeform 35">
              <a:extLst>
                <a:ext uri="{FF2B5EF4-FFF2-40B4-BE49-F238E27FC236}">
                  <a16:creationId xmlns:a16="http://schemas.microsoft.com/office/drawing/2014/main" id="{82D9952C-52F0-48B7-A582-3DE87B73046C}"/>
                </a:ext>
              </a:extLst>
            </p:cNvPr>
            <p:cNvSpPr>
              <a:spLocks/>
            </p:cNvSpPr>
            <p:nvPr/>
          </p:nvSpPr>
          <p:spPr bwMode="auto">
            <a:xfrm>
              <a:off x="8664697" y="4126074"/>
              <a:ext cx="189986" cy="212603"/>
            </a:xfrm>
            <a:custGeom>
              <a:avLst/>
              <a:gdLst>
                <a:gd name="T0" fmla="*/ 16 w 49"/>
                <a:gd name="T1" fmla="*/ 5 h 55"/>
                <a:gd name="T2" fmla="*/ 49 w 49"/>
                <a:gd name="T3" fmla="*/ 8 h 55"/>
                <a:gd name="T4" fmla="*/ 33 w 49"/>
                <a:gd name="T5" fmla="*/ 41 h 55"/>
                <a:gd name="T6" fmla="*/ 16 w 49"/>
                <a:gd name="T7" fmla="*/ 5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55">
                  <a:moveTo>
                    <a:pt x="16" y="5"/>
                  </a:moveTo>
                  <a:cubicBezTo>
                    <a:pt x="28" y="0"/>
                    <a:pt x="46" y="2"/>
                    <a:pt x="49" y="8"/>
                  </a:cubicBezTo>
                  <a:cubicBezTo>
                    <a:pt x="41" y="15"/>
                    <a:pt x="43" y="33"/>
                    <a:pt x="33" y="41"/>
                  </a:cubicBezTo>
                  <a:cubicBezTo>
                    <a:pt x="13" y="55"/>
                    <a:pt x="0" y="8"/>
                    <a:pt x="16" y="5"/>
                  </a:cubicBezTo>
                  <a:close/>
                </a:path>
              </a:pathLst>
            </a:custGeom>
            <a:solidFill>
              <a:srgbClr val="361D0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18" name="Freeform 36">
              <a:extLst>
                <a:ext uri="{FF2B5EF4-FFF2-40B4-BE49-F238E27FC236}">
                  <a16:creationId xmlns:a16="http://schemas.microsoft.com/office/drawing/2014/main" id="{F94696C4-2CEE-42FF-B44D-53F347145AFC}"/>
                </a:ext>
              </a:extLst>
            </p:cNvPr>
            <p:cNvSpPr>
              <a:spLocks/>
            </p:cNvSpPr>
            <p:nvPr/>
          </p:nvSpPr>
          <p:spPr bwMode="auto">
            <a:xfrm>
              <a:off x="8676005" y="4144168"/>
              <a:ext cx="178678" cy="156060"/>
            </a:xfrm>
            <a:custGeom>
              <a:avLst/>
              <a:gdLst>
                <a:gd name="T0" fmla="*/ 13 w 46"/>
                <a:gd name="T1" fmla="*/ 0 h 40"/>
                <a:gd name="T2" fmla="*/ 18 w 46"/>
                <a:gd name="T3" fmla="*/ 34 h 40"/>
                <a:gd name="T4" fmla="*/ 32 w 46"/>
                <a:gd name="T5" fmla="*/ 29 h 40"/>
                <a:gd name="T6" fmla="*/ 46 w 46"/>
                <a:gd name="T7" fmla="*/ 3 h 40"/>
                <a:gd name="T8" fmla="*/ 33 w 46"/>
                <a:gd name="T9" fmla="*/ 32 h 40"/>
                <a:gd name="T10" fmla="*/ 18 w 46"/>
                <a:gd name="T11" fmla="*/ 37 h 40"/>
                <a:gd name="T12" fmla="*/ 13 w 46"/>
                <a:gd name="T13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6" h="40">
                  <a:moveTo>
                    <a:pt x="13" y="0"/>
                  </a:moveTo>
                  <a:cubicBezTo>
                    <a:pt x="1" y="6"/>
                    <a:pt x="10" y="30"/>
                    <a:pt x="18" y="34"/>
                  </a:cubicBezTo>
                  <a:cubicBezTo>
                    <a:pt x="24" y="37"/>
                    <a:pt x="29" y="35"/>
                    <a:pt x="32" y="29"/>
                  </a:cubicBezTo>
                  <a:cubicBezTo>
                    <a:pt x="38" y="20"/>
                    <a:pt x="40" y="5"/>
                    <a:pt x="46" y="3"/>
                  </a:cubicBezTo>
                  <a:cubicBezTo>
                    <a:pt x="39" y="9"/>
                    <a:pt x="39" y="23"/>
                    <a:pt x="33" y="32"/>
                  </a:cubicBezTo>
                  <a:cubicBezTo>
                    <a:pt x="30" y="37"/>
                    <a:pt x="25" y="40"/>
                    <a:pt x="18" y="37"/>
                  </a:cubicBezTo>
                  <a:cubicBezTo>
                    <a:pt x="6" y="32"/>
                    <a:pt x="0" y="3"/>
                    <a:pt x="13" y="0"/>
                  </a:cubicBezTo>
                  <a:close/>
                </a:path>
              </a:pathLst>
            </a:custGeom>
            <a:solidFill>
              <a:srgbClr val="4A2B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19" name="Freeform 37">
              <a:extLst>
                <a:ext uri="{FF2B5EF4-FFF2-40B4-BE49-F238E27FC236}">
                  <a16:creationId xmlns:a16="http://schemas.microsoft.com/office/drawing/2014/main" id="{CB9E0F83-49C8-4398-BD7C-E37C8CD02286}"/>
                </a:ext>
              </a:extLst>
            </p:cNvPr>
            <p:cNvSpPr>
              <a:spLocks/>
            </p:cNvSpPr>
            <p:nvPr/>
          </p:nvSpPr>
          <p:spPr bwMode="auto">
            <a:xfrm>
              <a:off x="8703146" y="4153215"/>
              <a:ext cx="147013" cy="131180"/>
            </a:xfrm>
            <a:custGeom>
              <a:avLst/>
              <a:gdLst>
                <a:gd name="T0" fmla="*/ 4 w 38"/>
                <a:gd name="T1" fmla="*/ 0 h 34"/>
                <a:gd name="T2" fmla="*/ 15 w 38"/>
                <a:gd name="T3" fmla="*/ 27 h 34"/>
                <a:gd name="T4" fmla="*/ 38 w 38"/>
                <a:gd name="T5" fmla="*/ 1 h 34"/>
                <a:gd name="T6" fmla="*/ 31 w 38"/>
                <a:gd name="T7" fmla="*/ 14 h 34"/>
                <a:gd name="T8" fmla="*/ 11 w 38"/>
                <a:gd name="T9" fmla="*/ 28 h 34"/>
                <a:gd name="T10" fmla="*/ 4 w 38"/>
                <a:gd name="T11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34">
                  <a:moveTo>
                    <a:pt x="4" y="0"/>
                  </a:moveTo>
                  <a:cubicBezTo>
                    <a:pt x="1" y="8"/>
                    <a:pt x="2" y="25"/>
                    <a:pt x="15" y="27"/>
                  </a:cubicBezTo>
                  <a:cubicBezTo>
                    <a:pt x="30" y="28"/>
                    <a:pt x="29" y="3"/>
                    <a:pt x="38" y="1"/>
                  </a:cubicBezTo>
                  <a:cubicBezTo>
                    <a:pt x="33" y="4"/>
                    <a:pt x="33" y="9"/>
                    <a:pt x="31" y="14"/>
                  </a:cubicBezTo>
                  <a:cubicBezTo>
                    <a:pt x="28" y="21"/>
                    <a:pt x="23" y="34"/>
                    <a:pt x="11" y="28"/>
                  </a:cubicBezTo>
                  <a:cubicBezTo>
                    <a:pt x="0" y="23"/>
                    <a:pt x="0" y="9"/>
                    <a:pt x="4" y="0"/>
                  </a:cubicBezTo>
                  <a:close/>
                </a:path>
              </a:pathLst>
            </a:custGeom>
            <a:solidFill>
              <a:srgbClr val="4A2B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20" name="Freeform 38">
              <a:extLst>
                <a:ext uri="{FF2B5EF4-FFF2-40B4-BE49-F238E27FC236}">
                  <a16:creationId xmlns:a16="http://schemas.microsoft.com/office/drawing/2014/main" id="{329BF229-83E4-4F50-AEDF-DA1B4BA508B2}"/>
                </a:ext>
              </a:extLst>
            </p:cNvPr>
            <p:cNvSpPr>
              <a:spLocks/>
            </p:cNvSpPr>
            <p:nvPr/>
          </p:nvSpPr>
          <p:spPr bwMode="auto">
            <a:xfrm>
              <a:off x="8707670" y="4148692"/>
              <a:ext cx="135704" cy="97255"/>
            </a:xfrm>
            <a:custGeom>
              <a:avLst/>
              <a:gdLst>
                <a:gd name="T0" fmla="*/ 4 w 35"/>
                <a:gd name="T1" fmla="*/ 0 h 25"/>
                <a:gd name="T2" fmla="*/ 16 w 35"/>
                <a:gd name="T3" fmla="*/ 23 h 25"/>
                <a:gd name="T4" fmla="*/ 35 w 35"/>
                <a:gd name="T5" fmla="*/ 3 h 25"/>
                <a:gd name="T6" fmla="*/ 17 w 35"/>
                <a:gd name="T7" fmla="*/ 25 h 25"/>
                <a:gd name="T8" fmla="*/ 4 w 35"/>
                <a:gd name="T9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25">
                  <a:moveTo>
                    <a:pt x="4" y="0"/>
                  </a:moveTo>
                  <a:cubicBezTo>
                    <a:pt x="2" y="8"/>
                    <a:pt x="4" y="23"/>
                    <a:pt x="16" y="23"/>
                  </a:cubicBezTo>
                  <a:cubicBezTo>
                    <a:pt x="28" y="23"/>
                    <a:pt x="27" y="4"/>
                    <a:pt x="35" y="3"/>
                  </a:cubicBezTo>
                  <a:cubicBezTo>
                    <a:pt x="27" y="7"/>
                    <a:pt x="30" y="25"/>
                    <a:pt x="17" y="25"/>
                  </a:cubicBezTo>
                  <a:cubicBezTo>
                    <a:pt x="3" y="25"/>
                    <a:pt x="0" y="8"/>
                    <a:pt x="4" y="0"/>
                  </a:cubicBezTo>
                  <a:close/>
                </a:path>
              </a:pathLst>
            </a:custGeom>
            <a:solidFill>
              <a:srgbClr val="4A2B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21" name="Freeform 39">
              <a:extLst>
                <a:ext uri="{FF2B5EF4-FFF2-40B4-BE49-F238E27FC236}">
                  <a16:creationId xmlns:a16="http://schemas.microsoft.com/office/drawing/2014/main" id="{64FA826E-F1D2-41B7-A740-F29283C3570D}"/>
                </a:ext>
              </a:extLst>
            </p:cNvPr>
            <p:cNvSpPr>
              <a:spLocks/>
            </p:cNvSpPr>
            <p:nvPr/>
          </p:nvSpPr>
          <p:spPr bwMode="auto">
            <a:xfrm>
              <a:off x="8816233" y="4144168"/>
              <a:ext cx="104040" cy="174154"/>
            </a:xfrm>
            <a:custGeom>
              <a:avLst/>
              <a:gdLst>
                <a:gd name="T0" fmla="*/ 0 w 27"/>
                <a:gd name="T1" fmla="*/ 27 h 45"/>
                <a:gd name="T2" fmla="*/ 9 w 27"/>
                <a:gd name="T3" fmla="*/ 2 h 45"/>
                <a:gd name="T4" fmla="*/ 19 w 27"/>
                <a:gd name="T5" fmla="*/ 2 h 45"/>
                <a:gd name="T6" fmla="*/ 23 w 27"/>
                <a:gd name="T7" fmla="*/ 26 h 45"/>
                <a:gd name="T8" fmla="*/ 6 w 27"/>
                <a:gd name="T9" fmla="*/ 44 h 45"/>
                <a:gd name="T10" fmla="*/ 0 w 27"/>
                <a:gd name="T11" fmla="*/ 27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7" h="45">
                  <a:moveTo>
                    <a:pt x="0" y="27"/>
                  </a:moveTo>
                  <a:cubicBezTo>
                    <a:pt x="0" y="16"/>
                    <a:pt x="3" y="6"/>
                    <a:pt x="9" y="2"/>
                  </a:cubicBezTo>
                  <a:cubicBezTo>
                    <a:pt x="12" y="0"/>
                    <a:pt x="16" y="1"/>
                    <a:pt x="19" y="2"/>
                  </a:cubicBezTo>
                  <a:cubicBezTo>
                    <a:pt x="26" y="5"/>
                    <a:pt x="27" y="16"/>
                    <a:pt x="23" y="26"/>
                  </a:cubicBezTo>
                  <a:cubicBezTo>
                    <a:pt x="19" y="34"/>
                    <a:pt x="11" y="45"/>
                    <a:pt x="6" y="44"/>
                  </a:cubicBezTo>
                  <a:cubicBezTo>
                    <a:pt x="2" y="44"/>
                    <a:pt x="1" y="37"/>
                    <a:pt x="0" y="27"/>
                  </a:cubicBezTo>
                  <a:close/>
                </a:path>
              </a:pathLst>
            </a:custGeom>
            <a:solidFill>
              <a:srgbClr val="361D0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22" name="Freeform 40">
              <a:extLst>
                <a:ext uri="{FF2B5EF4-FFF2-40B4-BE49-F238E27FC236}">
                  <a16:creationId xmlns:a16="http://schemas.microsoft.com/office/drawing/2014/main" id="{63698455-DFD4-43D2-B509-0F81B541EB4E}"/>
                </a:ext>
              </a:extLst>
            </p:cNvPr>
            <p:cNvSpPr>
              <a:spLocks/>
            </p:cNvSpPr>
            <p:nvPr/>
          </p:nvSpPr>
          <p:spPr bwMode="auto">
            <a:xfrm>
              <a:off x="8816233" y="4202973"/>
              <a:ext cx="97255" cy="124396"/>
            </a:xfrm>
            <a:custGeom>
              <a:avLst/>
              <a:gdLst>
                <a:gd name="T0" fmla="*/ 0 w 25"/>
                <a:gd name="T1" fmla="*/ 12 h 32"/>
                <a:gd name="T2" fmla="*/ 0 w 25"/>
                <a:gd name="T3" fmla="*/ 6 h 32"/>
                <a:gd name="T4" fmla="*/ 25 w 25"/>
                <a:gd name="T5" fmla="*/ 0 h 32"/>
                <a:gd name="T6" fmla="*/ 23 w 25"/>
                <a:gd name="T7" fmla="*/ 11 h 32"/>
                <a:gd name="T8" fmla="*/ 6 w 25"/>
                <a:gd name="T9" fmla="*/ 32 h 32"/>
                <a:gd name="T10" fmla="*/ 0 w 25"/>
                <a:gd name="T11" fmla="*/ 12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" h="32">
                  <a:moveTo>
                    <a:pt x="0" y="12"/>
                  </a:moveTo>
                  <a:cubicBezTo>
                    <a:pt x="0" y="10"/>
                    <a:pt x="0" y="8"/>
                    <a:pt x="0" y="6"/>
                  </a:cubicBezTo>
                  <a:cubicBezTo>
                    <a:pt x="10" y="12"/>
                    <a:pt x="20" y="9"/>
                    <a:pt x="25" y="0"/>
                  </a:cubicBezTo>
                  <a:cubicBezTo>
                    <a:pt x="25" y="4"/>
                    <a:pt x="24" y="8"/>
                    <a:pt x="23" y="11"/>
                  </a:cubicBezTo>
                  <a:cubicBezTo>
                    <a:pt x="19" y="19"/>
                    <a:pt x="11" y="32"/>
                    <a:pt x="6" y="32"/>
                  </a:cubicBezTo>
                  <a:cubicBezTo>
                    <a:pt x="2" y="32"/>
                    <a:pt x="1" y="22"/>
                    <a:pt x="0" y="12"/>
                  </a:cubicBezTo>
                  <a:close/>
                </a:path>
              </a:pathLst>
            </a:custGeom>
            <a:solidFill>
              <a:srgbClr val="24130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23" name="Freeform 41">
              <a:extLst>
                <a:ext uri="{FF2B5EF4-FFF2-40B4-BE49-F238E27FC236}">
                  <a16:creationId xmlns:a16="http://schemas.microsoft.com/office/drawing/2014/main" id="{F0369339-6655-4866-8DB2-1F4A12DA3E15}"/>
                </a:ext>
              </a:extLst>
            </p:cNvPr>
            <p:cNvSpPr>
              <a:spLocks/>
            </p:cNvSpPr>
            <p:nvPr/>
          </p:nvSpPr>
          <p:spPr bwMode="auto">
            <a:xfrm>
              <a:off x="8718979" y="4148692"/>
              <a:ext cx="131180" cy="97255"/>
            </a:xfrm>
            <a:custGeom>
              <a:avLst/>
              <a:gdLst>
                <a:gd name="T0" fmla="*/ 1 w 34"/>
                <a:gd name="T1" fmla="*/ 0 h 25"/>
                <a:gd name="T2" fmla="*/ 3 w 34"/>
                <a:gd name="T3" fmla="*/ 14 h 25"/>
                <a:gd name="T4" fmla="*/ 25 w 34"/>
                <a:gd name="T5" fmla="*/ 10 h 25"/>
                <a:gd name="T6" fmla="*/ 34 w 34"/>
                <a:gd name="T7" fmla="*/ 2 h 25"/>
                <a:gd name="T8" fmla="*/ 24 w 34"/>
                <a:gd name="T9" fmla="*/ 9 h 25"/>
                <a:gd name="T10" fmla="*/ 4 w 34"/>
                <a:gd name="T11" fmla="*/ 13 h 25"/>
                <a:gd name="T12" fmla="*/ 1 w 34"/>
                <a:gd name="T13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4" h="25">
                  <a:moveTo>
                    <a:pt x="1" y="0"/>
                  </a:moveTo>
                  <a:cubicBezTo>
                    <a:pt x="0" y="6"/>
                    <a:pt x="1" y="10"/>
                    <a:pt x="3" y="14"/>
                  </a:cubicBezTo>
                  <a:cubicBezTo>
                    <a:pt x="10" y="25"/>
                    <a:pt x="19" y="19"/>
                    <a:pt x="25" y="10"/>
                  </a:cubicBezTo>
                  <a:cubicBezTo>
                    <a:pt x="27" y="6"/>
                    <a:pt x="29" y="3"/>
                    <a:pt x="34" y="2"/>
                  </a:cubicBezTo>
                  <a:cubicBezTo>
                    <a:pt x="29" y="3"/>
                    <a:pt x="26" y="6"/>
                    <a:pt x="24" y="9"/>
                  </a:cubicBezTo>
                  <a:cubicBezTo>
                    <a:pt x="18" y="15"/>
                    <a:pt x="11" y="23"/>
                    <a:pt x="4" y="13"/>
                  </a:cubicBezTo>
                  <a:cubicBezTo>
                    <a:pt x="2" y="10"/>
                    <a:pt x="1" y="5"/>
                    <a:pt x="1" y="0"/>
                  </a:cubicBezTo>
                  <a:close/>
                </a:path>
              </a:pathLst>
            </a:custGeom>
            <a:solidFill>
              <a:srgbClr val="4A2B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24" name="Freeform 42">
              <a:extLst>
                <a:ext uri="{FF2B5EF4-FFF2-40B4-BE49-F238E27FC236}">
                  <a16:creationId xmlns:a16="http://schemas.microsoft.com/office/drawing/2014/main" id="{F407503D-5E4A-4CE0-88B0-E58EA738139C}"/>
                </a:ext>
              </a:extLst>
            </p:cNvPr>
            <p:cNvSpPr>
              <a:spLocks/>
            </p:cNvSpPr>
            <p:nvPr/>
          </p:nvSpPr>
          <p:spPr bwMode="auto">
            <a:xfrm>
              <a:off x="8540301" y="4863399"/>
              <a:ext cx="199032" cy="201295"/>
            </a:xfrm>
            <a:custGeom>
              <a:avLst/>
              <a:gdLst>
                <a:gd name="T0" fmla="*/ 51 w 51"/>
                <a:gd name="T1" fmla="*/ 32 h 52"/>
                <a:gd name="T2" fmla="*/ 50 w 51"/>
                <a:gd name="T3" fmla="*/ 29 h 52"/>
                <a:gd name="T4" fmla="*/ 50 w 51"/>
                <a:gd name="T5" fmla="*/ 28 h 52"/>
                <a:gd name="T6" fmla="*/ 1 w 51"/>
                <a:gd name="T7" fmla="*/ 0 h 52"/>
                <a:gd name="T8" fmla="*/ 0 w 51"/>
                <a:gd name="T9" fmla="*/ 3 h 52"/>
                <a:gd name="T10" fmla="*/ 0 w 51"/>
                <a:gd name="T11" fmla="*/ 15 h 52"/>
                <a:gd name="T12" fmla="*/ 37 w 51"/>
                <a:gd name="T13" fmla="*/ 52 h 52"/>
                <a:gd name="T14" fmla="*/ 51 w 51"/>
                <a:gd name="T15" fmla="*/ 44 h 52"/>
                <a:gd name="T16" fmla="*/ 51 w 51"/>
                <a:gd name="T17" fmla="*/ 3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1" h="52">
                  <a:moveTo>
                    <a:pt x="51" y="32"/>
                  </a:moveTo>
                  <a:cubicBezTo>
                    <a:pt x="51" y="31"/>
                    <a:pt x="51" y="29"/>
                    <a:pt x="50" y="29"/>
                  </a:cubicBezTo>
                  <a:cubicBezTo>
                    <a:pt x="50" y="29"/>
                    <a:pt x="50" y="29"/>
                    <a:pt x="50" y="28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2"/>
                    <a:pt x="0" y="3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37" y="52"/>
                    <a:pt x="37" y="52"/>
                    <a:pt x="37" y="52"/>
                  </a:cubicBezTo>
                  <a:cubicBezTo>
                    <a:pt x="51" y="44"/>
                    <a:pt x="51" y="44"/>
                    <a:pt x="51" y="44"/>
                  </a:cubicBezTo>
                  <a:lnTo>
                    <a:pt x="51" y="32"/>
                  </a:lnTo>
                  <a:close/>
                </a:path>
              </a:pathLst>
            </a:custGeom>
            <a:solidFill>
              <a:srgbClr val="4F26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25" name="Freeform 43">
              <a:extLst>
                <a:ext uri="{FF2B5EF4-FFF2-40B4-BE49-F238E27FC236}">
                  <a16:creationId xmlns:a16="http://schemas.microsoft.com/office/drawing/2014/main" id="{078C41DF-92EE-42A1-8D8F-DF8236484FE1}"/>
                </a:ext>
              </a:extLst>
            </p:cNvPr>
            <p:cNvSpPr>
              <a:spLocks/>
            </p:cNvSpPr>
            <p:nvPr/>
          </p:nvSpPr>
          <p:spPr bwMode="auto">
            <a:xfrm>
              <a:off x="8689576" y="4994580"/>
              <a:ext cx="65591" cy="38450"/>
            </a:xfrm>
            <a:custGeom>
              <a:avLst/>
              <a:gdLst>
                <a:gd name="T0" fmla="*/ 23 w 29"/>
                <a:gd name="T1" fmla="*/ 0 h 17"/>
                <a:gd name="T2" fmla="*/ 0 w 29"/>
                <a:gd name="T3" fmla="*/ 14 h 17"/>
                <a:gd name="T4" fmla="*/ 3 w 29"/>
                <a:gd name="T5" fmla="*/ 17 h 17"/>
                <a:gd name="T6" fmla="*/ 29 w 29"/>
                <a:gd name="T7" fmla="*/ 2 h 17"/>
                <a:gd name="T8" fmla="*/ 23 w 29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17">
                  <a:moveTo>
                    <a:pt x="23" y="0"/>
                  </a:moveTo>
                  <a:lnTo>
                    <a:pt x="0" y="14"/>
                  </a:lnTo>
                  <a:lnTo>
                    <a:pt x="3" y="17"/>
                  </a:lnTo>
                  <a:lnTo>
                    <a:pt x="29" y="2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8F4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26" name="Freeform 44">
              <a:extLst>
                <a:ext uri="{FF2B5EF4-FFF2-40B4-BE49-F238E27FC236}">
                  <a16:creationId xmlns:a16="http://schemas.microsoft.com/office/drawing/2014/main" id="{42888A99-87EF-4E46-9B89-173AE74047CC}"/>
                </a:ext>
              </a:extLst>
            </p:cNvPr>
            <p:cNvSpPr>
              <a:spLocks/>
            </p:cNvSpPr>
            <p:nvPr/>
          </p:nvSpPr>
          <p:spPr bwMode="auto">
            <a:xfrm>
              <a:off x="8499590" y="4913157"/>
              <a:ext cx="203556" cy="124396"/>
            </a:xfrm>
            <a:custGeom>
              <a:avLst/>
              <a:gdLst>
                <a:gd name="T0" fmla="*/ 85 w 90"/>
                <a:gd name="T1" fmla="*/ 55 h 55"/>
                <a:gd name="T2" fmla="*/ 90 w 90"/>
                <a:gd name="T3" fmla="*/ 53 h 55"/>
                <a:gd name="T4" fmla="*/ 90 w 90"/>
                <a:gd name="T5" fmla="*/ 50 h 55"/>
                <a:gd name="T6" fmla="*/ 3 w 90"/>
                <a:gd name="T7" fmla="*/ 0 h 55"/>
                <a:gd name="T8" fmla="*/ 0 w 90"/>
                <a:gd name="T9" fmla="*/ 2 h 55"/>
                <a:gd name="T10" fmla="*/ 85 w 90"/>
                <a:gd name="T11" fmla="*/ 55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0" h="55">
                  <a:moveTo>
                    <a:pt x="85" y="55"/>
                  </a:moveTo>
                  <a:lnTo>
                    <a:pt x="90" y="53"/>
                  </a:lnTo>
                  <a:lnTo>
                    <a:pt x="90" y="50"/>
                  </a:lnTo>
                  <a:lnTo>
                    <a:pt x="3" y="0"/>
                  </a:lnTo>
                  <a:lnTo>
                    <a:pt x="0" y="2"/>
                  </a:lnTo>
                  <a:lnTo>
                    <a:pt x="85" y="55"/>
                  </a:lnTo>
                  <a:close/>
                </a:path>
              </a:pathLst>
            </a:custGeom>
            <a:solidFill>
              <a:srgbClr val="8F4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27" name="Freeform 45">
              <a:extLst>
                <a:ext uri="{FF2B5EF4-FFF2-40B4-BE49-F238E27FC236}">
                  <a16:creationId xmlns:a16="http://schemas.microsoft.com/office/drawing/2014/main" id="{4F93C348-E8D1-4552-9644-6A6774B6E98A}"/>
                </a:ext>
              </a:extLst>
            </p:cNvPr>
            <p:cNvSpPr>
              <a:spLocks/>
            </p:cNvSpPr>
            <p:nvPr/>
          </p:nvSpPr>
          <p:spPr bwMode="auto">
            <a:xfrm>
              <a:off x="8499590" y="4917681"/>
              <a:ext cx="203556" cy="262361"/>
            </a:xfrm>
            <a:custGeom>
              <a:avLst/>
              <a:gdLst>
                <a:gd name="T0" fmla="*/ 51 w 53"/>
                <a:gd name="T1" fmla="*/ 64 h 68"/>
                <a:gd name="T2" fmla="*/ 51 w 53"/>
                <a:gd name="T3" fmla="*/ 38 h 68"/>
                <a:gd name="T4" fmla="*/ 51 w 53"/>
                <a:gd name="T5" fmla="*/ 30 h 68"/>
                <a:gd name="T6" fmla="*/ 0 w 53"/>
                <a:gd name="T7" fmla="*/ 0 h 68"/>
                <a:gd name="T8" fmla="*/ 0 w 53"/>
                <a:gd name="T9" fmla="*/ 34 h 68"/>
                <a:gd name="T10" fmla="*/ 0 w 53"/>
                <a:gd name="T11" fmla="*/ 36 h 68"/>
                <a:gd name="T12" fmla="*/ 1 w 53"/>
                <a:gd name="T13" fmla="*/ 38 h 68"/>
                <a:gd name="T14" fmla="*/ 1 w 53"/>
                <a:gd name="T15" fmla="*/ 38 h 68"/>
                <a:gd name="T16" fmla="*/ 2 w 53"/>
                <a:gd name="T17" fmla="*/ 39 h 68"/>
                <a:gd name="T18" fmla="*/ 53 w 53"/>
                <a:gd name="T19" fmla="*/ 68 h 68"/>
                <a:gd name="T20" fmla="*/ 51 w 53"/>
                <a:gd name="T21" fmla="*/ 64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3" h="68">
                  <a:moveTo>
                    <a:pt x="51" y="64"/>
                  </a:moveTo>
                  <a:cubicBezTo>
                    <a:pt x="51" y="38"/>
                    <a:pt x="51" y="38"/>
                    <a:pt x="51" y="38"/>
                  </a:cubicBezTo>
                  <a:cubicBezTo>
                    <a:pt x="51" y="30"/>
                    <a:pt x="51" y="30"/>
                    <a:pt x="51" y="3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0" y="35"/>
                    <a:pt x="0" y="36"/>
                    <a:pt x="0" y="36"/>
                  </a:cubicBezTo>
                  <a:cubicBezTo>
                    <a:pt x="1" y="37"/>
                    <a:pt x="1" y="37"/>
                    <a:pt x="1" y="38"/>
                  </a:cubicBezTo>
                  <a:cubicBezTo>
                    <a:pt x="1" y="38"/>
                    <a:pt x="1" y="38"/>
                    <a:pt x="1" y="38"/>
                  </a:cubicBezTo>
                  <a:cubicBezTo>
                    <a:pt x="2" y="38"/>
                    <a:pt x="2" y="39"/>
                    <a:pt x="2" y="39"/>
                  </a:cubicBezTo>
                  <a:cubicBezTo>
                    <a:pt x="53" y="68"/>
                    <a:pt x="53" y="68"/>
                    <a:pt x="53" y="68"/>
                  </a:cubicBezTo>
                  <a:cubicBezTo>
                    <a:pt x="52" y="68"/>
                    <a:pt x="51" y="66"/>
                    <a:pt x="51" y="64"/>
                  </a:cubicBezTo>
                  <a:close/>
                </a:path>
              </a:pathLst>
            </a:custGeom>
            <a:solidFill>
              <a:srgbClr val="6E371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28" name="Freeform 46">
              <a:extLst>
                <a:ext uri="{FF2B5EF4-FFF2-40B4-BE49-F238E27FC236}">
                  <a16:creationId xmlns:a16="http://schemas.microsoft.com/office/drawing/2014/main" id="{80A02DD6-34DB-413A-855F-637E154C8E72}"/>
                </a:ext>
              </a:extLst>
            </p:cNvPr>
            <p:cNvSpPr>
              <a:spLocks/>
            </p:cNvSpPr>
            <p:nvPr/>
          </p:nvSpPr>
          <p:spPr bwMode="auto">
            <a:xfrm>
              <a:off x="8696362" y="4999103"/>
              <a:ext cx="58805" cy="189986"/>
            </a:xfrm>
            <a:custGeom>
              <a:avLst/>
              <a:gdLst>
                <a:gd name="T0" fmla="*/ 15 w 15"/>
                <a:gd name="T1" fmla="*/ 0 h 49"/>
                <a:gd name="T2" fmla="*/ 0 w 15"/>
                <a:gd name="T3" fmla="*/ 9 h 49"/>
                <a:gd name="T4" fmla="*/ 0 w 15"/>
                <a:gd name="T5" fmla="*/ 43 h 49"/>
                <a:gd name="T6" fmla="*/ 7 w 15"/>
                <a:gd name="T7" fmla="*/ 47 h 49"/>
                <a:gd name="T8" fmla="*/ 7 w 15"/>
                <a:gd name="T9" fmla="*/ 47 h 49"/>
                <a:gd name="T10" fmla="*/ 15 w 15"/>
                <a:gd name="T11" fmla="*/ 34 h 49"/>
                <a:gd name="T12" fmla="*/ 15 w 15"/>
                <a:gd name="T13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" h="49">
                  <a:moveTo>
                    <a:pt x="15" y="0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43"/>
                    <a:pt x="0" y="43"/>
                    <a:pt x="0" y="43"/>
                  </a:cubicBezTo>
                  <a:cubicBezTo>
                    <a:pt x="0" y="47"/>
                    <a:pt x="3" y="49"/>
                    <a:pt x="7" y="47"/>
                  </a:cubicBezTo>
                  <a:cubicBezTo>
                    <a:pt x="7" y="47"/>
                    <a:pt x="7" y="47"/>
                    <a:pt x="7" y="47"/>
                  </a:cubicBezTo>
                  <a:cubicBezTo>
                    <a:pt x="11" y="44"/>
                    <a:pt x="15" y="39"/>
                    <a:pt x="15" y="34"/>
                  </a:cubicBezTo>
                  <a:lnTo>
                    <a:pt x="15" y="0"/>
                  </a:lnTo>
                  <a:close/>
                </a:path>
              </a:pathLst>
            </a:custGeom>
            <a:solidFill>
              <a:srgbClr val="783C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29" name="Freeform 47">
              <a:extLst>
                <a:ext uri="{FF2B5EF4-FFF2-40B4-BE49-F238E27FC236}">
                  <a16:creationId xmlns:a16="http://schemas.microsoft.com/office/drawing/2014/main" id="{EF277AE1-3562-4E52-91FE-F4E1F7328968}"/>
                </a:ext>
              </a:extLst>
            </p:cNvPr>
            <p:cNvSpPr>
              <a:spLocks/>
            </p:cNvSpPr>
            <p:nvPr/>
          </p:nvSpPr>
          <p:spPr bwMode="auto">
            <a:xfrm>
              <a:off x="8673744" y="4971962"/>
              <a:ext cx="67852" cy="76899"/>
            </a:xfrm>
            <a:custGeom>
              <a:avLst/>
              <a:gdLst>
                <a:gd name="T0" fmla="*/ 12 w 18"/>
                <a:gd name="T1" fmla="*/ 0 h 20"/>
                <a:gd name="T2" fmla="*/ 18 w 18"/>
                <a:gd name="T3" fmla="*/ 6 h 20"/>
                <a:gd name="T4" fmla="*/ 18 w 18"/>
                <a:gd name="T5" fmla="*/ 9 h 20"/>
                <a:gd name="T6" fmla="*/ 15 w 18"/>
                <a:gd name="T7" fmla="*/ 8 h 20"/>
                <a:gd name="T8" fmla="*/ 13 w 18"/>
                <a:gd name="T9" fmla="*/ 4 h 20"/>
                <a:gd name="T10" fmla="*/ 5 w 18"/>
                <a:gd name="T11" fmla="*/ 9 h 20"/>
                <a:gd name="T12" fmla="*/ 4 w 18"/>
                <a:gd name="T13" fmla="*/ 14 h 20"/>
                <a:gd name="T14" fmla="*/ 3 w 18"/>
                <a:gd name="T15" fmla="*/ 18 h 20"/>
                <a:gd name="T16" fmla="*/ 0 w 18"/>
                <a:gd name="T17" fmla="*/ 20 h 20"/>
                <a:gd name="T18" fmla="*/ 0 w 18"/>
                <a:gd name="T19" fmla="*/ 16 h 20"/>
                <a:gd name="T20" fmla="*/ 4 w 18"/>
                <a:gd name="T21" fmla="*/ 5 h 20"/>
                <a:gd name="T22" fmla="*/ 12 w 18"/>
                <a:gd name="T23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" h="20">
                  <a:moveTo>
                    <a:pt x="12" y="0"/>
                  </a:moveTo>
                  <a:cubicBezTo>
                    <a:pt x="15" y="0"/>
                    <a:pt x="18" y="2"/>
                    <a:pt x="18" y="6"/>
                  </a:cubicBezTo>
                  <a:cubicBezTo>
                    <a:pt x="18" y="9"/>
                    <a:pt x="18" y="9"/>
                    <a:pt x="18" y="9"/>
                  </a:cubicBezTo>
                  <a:cubicBezTo>
                    <a:pt x="15" y="8"/>
                    <a:pt x="15" y="8"/>
                    <a:pt x="15" y="8"/>
                  </a:cubicBezTo>
                  <a:cubicBezTo>
                    <a:pt x="15" y="6"/>
                    <a:pt x="15" y="5"/>
                    <a:pt x="13" y="4"/>
                  </a:cubicBezTo>
                  <a:cubicBezTo>
                    <a:pt x="10" y="2"/>
                    <a:pt x="6" y="7"/>
                    <a:pt x="5" y="9"/>
                  </a:cubicBezTo>
                  <a:cubicBezTo>
                    <a:pt x="4" y="11"/>
                    <a:pt x="4" y="13"/>
                    <a:pt x="4" y="14"/>
                  </a:cubicBezTo>
                  <a:cubicBezTo>
                    <a:pt x="3" y="18"/>
                    <a:pt x="3" y="18"/>
                    <a:pt x="3" y="18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3"/>
                    <a:pt x="2" y="8"/>
                    <a:pt x="4" y="5"/>
                  </a:cubicBezTo>
                  <a:cubicBezTo>
                    <a:pt x="6" y="2"/>
                    <a:pt x="8" y="0"/>
                    <a:pt x="12" y="0"/>
                  </a:cubicBezTo>
                  <a:close/>
                </a:path>
              </a:pathLst>
            </a:custGeom>
            <a:solidFill>
              <a:srgbClr val="85451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30" name="Freeform 48">
              <a:extLst>
                <a:ext uri="{FF2B5EF4-FFF2-40B4-BE49-F238E27FC236}">
                  <a16:creationId xmlns:a16="http://schemas.microsoft.com/office/drawing/2014/main" id="{21DADD2D-3160-4BAF-A990-9EA64117A988}"/>
                </a:ext>
              </a:extLst>
            </p:cNvPr>
            <p:cNvSpPr>
              <a:spLocks/>
            </p:cNvSpPr>
            <p:nvPr/>
          </p:nvSpPr>
          <p:spPr bwMode="auto">
            <a:xfrm>
              <a:off x="8594583" y="5064693"/>
              <a:ext cx="9047" cy="38450"/>
            </a:xfrm>
            <a:custGeom>
              <a:avLst/>
              <a:gdLst>
                <a:gd name="T0" fmla="*/ 0 w 4"/>
                <a:gd name="T1" fmla="*/ 2 h 17"/>
                <a:gd name="T2" fmla="*/ 4 w 4"/>
                <a:gd name="T3" fmla="*/ 0 h 17"/>
                <a:gd name="T4" fmla="*/ 4 w 4"/>
                <a:gd name="T5" fmla="*/ 14 h 17"/>
                <a:gd name="T6" fmla="*/ 0 w 4"/>
                <a:gd name="T7" fmla="*/ 17 h 17"/>
                <a:gd name="T8" fmla="*/ 0 w 4"/>
                <a:gd name="T9" fmla="*/ 8 h 17"/>
                <a:gd name="T10" fmla="*/ 0 w 4"/>
                <a:gd name="T11" fmla="*/ 2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" h="17">
                  <a:moveTo>
                    <a:pt x="0" y="2"/>
                  </a:moveTo>
                  <a:lnTo>
                    <a:pt x="4" y="0"/>
                  </a:lnTo>
                  <a:lnTo>
                    <a:pt x="4" y="14"/>
                  </a:lnTo>
                  <a:lnTo>
                    <a:pt x="0" y="17"/>
                  </a:lnTo>
                  <a:lnTo>
                    <a:pt x="0" y="8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F293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31" name="Freeform 49">
              <a:extLst>
                <a:ext uri="{FF2B5EF4-FFF2-40B4-BE49-F238E27FC236}">
                  <a16:creationId xmlns:a16="http://schemas.microsoft.com/office/drawing/2014/main" id="{7594CE28-F24D-492E-9019-F67D9D063F1F}"/>
                </a:ext>
              </a:extLst>
            </p:cNvPr>
            <p:cNvSpPr>
              <a:spLocks/>
            </p:cNvSpPr>
            <p:nvPr/>
          </p:nvSpPr>
          <p:spPr bwMode="auto">
            <a:xfrm>
              <a:off x="8483759" y="4858876"/>
              <a:ext cx="257837" cy="221650"/>
            </a:xfrm>
            <a:custGeom>
              <a:avLst/>
              <a:gdLst>
                <a:gd name="T0" fmla="*/ 16 w 67"/>
                <a:gd name="T1" fmla="*/ 1 h 57"/>
                <a:gd name="T2" fmla="*/ 14 w 67"/>
                <a:gd name="T3" fmla="*/ 0 h 57"/>
                <a:gd name="T4" fmla="*/ 7 w 67"/>
                <a:gd name="T5" fmla="*/ 3 h 57"/>
                <a:gd name="T6" fmla="*/ 4 w 67"/>
                <a:gd name="T7" fmla="*/ 8 h 57"/>
                <a:gd name="T8" fmla="*/ 1 w 67"/>
                <a:gd name="T9" fmla="*/ 16 h 57"/>
                <a:gd name="T10" fmla="*/ 0 w 67"/>
                <a:gd name="T11" fmla="*/ 17 h 57"/>
                <a:gd name="T12" fmla="*/ 0 w 67"/>
                <a:gd name="T13" fmla="*/ 27 h 57"/>
                <a:gd name="T14" fmla="*/ 24 w 67"/>
                <a:gd name="T15" fmla="*/ 53 h 57"/>
                <a:gd name="T16" fmla="*/ 28 w 67"/>
                <a:gd name="T17" fmla="*/ 55 h 57"/>
                <a:gd name="T18" fmla="*/ 51 w 67"/>
                <a:gd name="T19" fmla="*/ 57 h 57"/>
                <a:gd name="T20" fmla="*/ 52 w 67"/>
                <a:gd name="T21" fmla="*/ 57 h 57"/>
                <a:gd name="T22" fmla="*/ 52 w 67"/>
                <a:gd name="T23" fmla="*/ 52 h 57"/>
                <a:gd name="T24" fmla="*/ 54 w 67"/>
                <a:gd name="T25" fmla="*/ 38 h 57"/>
                <a:gd name="T26" fmla="*/ 67 w 67"/>
                <a:gd name="T27" fmla="*/ 31 h 57"/>
                <a:gd name="T28" fmla="*/ 16 w 67"/>
                <a:gd name="T29" fmla="*/ 1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7" h="57">
                  <a:moveTo>
                    <a:pt x="16" y="1"/>
                  </a:moveTo>
                  <a:cubicBezTo>
                    <a:pt x="16" y="1"/>
                    <a:pt x="15" y="1"/>
                    <a:pt x="14" y="0"/>
                  </a:cubicBezTo>
                  <a:cubicBezTo>
                    <a:pt x="12" y="0"/>
                    <a:pt x="9" y="2"/>
                    <a:pt x="7" y="3"/>
                  </a:cubicBezTo>
                  <a:cubicBezTo>
                    <a:pt x="6" y="5"/>
                    <a:pt x="5" y="6"/>
                    <a:pt x="4" y="8"/>
                  </a:cubicBezTo>
                  <a:cubicBezTo>
                    <a:pt x="2" y="10"/>
                    <a:pt x="1" y="13"/>
                    <a:pt x="1" y="16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24" y="53"/>
                    <a:pt x="24" y="53"/>
                    <a:pt x="24" y="53"/>
                  </a:cubicBezTo>
                  <a:cubicBezTo>
                    <a:pt x="28" y="55"/>
                    <a:pt x="28" y="55"/>
                    <a:pt x="28" y="55"/>
                  </a:cubicBezTo>
                  <a:cubicBezTo>
                    <a:pt x="51" y="57"/>
                    <a:pt x="51" y="57"/>
                    <a:pt x="51" y="57"/>
                  </a:cubicBezTo>
                  <a:cubicBezTo>
                    <a:pt x="52" y="57"/>
                    <a:pt x="52" y="57"/>
                    <a:pt x="52" y="57"/>
                  </a:cubicBezTo>
                  <a:cubicBezTo>
                    <a:pt x="52" y="52"/>
                    <a:pt x="52" y="52"/>
                    <a:pt x="52" y="52"/>
                  </a:cubicBezTo>
                  <a:cubicBezTo>
                    <a:pt x="52" y="49"/>
                    <a:pt x="53" y="41"/>
                    <a:pt x="54" y="38"/>
                  </a:cubicBezTo>
                  <a:cubicBezTo>
                    <a:pt x="56" y="35"/>
                    <a:pt x="63" y="28"/>
                    <a:pt x="67" y="31"/>
                  </a:cubicBezTo>
                  <a:lnTo>
                    <a:pt x="16" y="1"/>
                  </a:lnTo>
                  <a:close/>
                </a:path>
              </a:pathLst>
            </a:custGeom>
            <a:solidFill>
              <a:srgbClr val="8F4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32" name="Freeform 50">
              <a:extLst>
                <a:ext uri="{FF2B5EF4-FFF2-40B4-BE49-F238E27FC236}">
                  <a16:creationId xmlns:a16="http://schemas.microsoft.com/office/drawing/2014/main" id="{F170328F-3162-4686-99D9-EB7B053F7A5C}"/>
                </a:ext>
              </a:extLst>
            </p:cNvPr>
            <p:cNvSpPr>
              <a:spLocks/>
            </p:cNvSpPr>
            <p:nvPr/>
          </p:nvSpPr>
          <p:spPr bwMode="auto">
            <a:xfrm>
              <a:off x="8680529" y="4974223"/>
              <a:ext cx="74638" cy="106302"/>
            </a:xfrm>
            <a:custGeom>
              <a:avLst/>
              <a:gdLst>
                <a:gd name="T0" fmla="*/ 13 w 19"/>
                <a:gd name="T1" fmla="*/ 0 h 27"/>
                <a:gd name="T2" fmla="*/ 19 w 19"/>
                <a:gd name="T3" fmla="*/ 6 h 27"/>
                <a:gd name="T4" fmla="*/ 19 w 19"/>
                <a:gd name="T5" fmla="*/ 19 h 27"/>
                <a:gd name="T6" fmla="*/ 15 w 19"/>
                <a:gd name="T7" fmla="*/ 21 h 27"/>
                <a:gd name="T8" fmla="*/ 15 w 19"/>
                <a:gd name="T9" fmla="*/ 8 h 27"/>
                <a:gd name="T10" fmla="*/ 14 w 19"/>
                <a:gd name="T11" fmla="*/ 5 h 27"/>
                <a:gd name="T12" fmla="*/ 5 w 19"/>
                <a:gd name="T13" fmla="*/ 10 h 27"/>
                <a:gd name="T14" fmla="*/ 3 w 19"/>
                <a:gd name="T15" fmla="*/ 15 h 27"/>
                <a:gd name="T16" fmla="*/ 3 w 19"/>
                <a:gd name="T17" fmla="*/ 25 h 27"/>
                <a:gd name="T18" fmla="*/ 0 w 19"/>
                <a:gd name="T19" fmla="*/ 27 h 27"/>
                <a:gd name="T20" fmla="*/ 0 w 19"/>
                <a:gd name="T21" fmla="*/ 17 h 27"/>
                <a:gd name="T22" fmla="*/ 4 w 19"/>
                <a:gd name="T23" fmla="*/ 6 h 27"/>
                <a:gd name="T24" fmla="*/ 13 w 19"/>
                <a:gd name="T2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9" h="27">
                  <a:moveTo>
                    <a:pt x="13" y="0"/>
                  </a:moveTo>
                  <a:cubicBezTo>
                    <a:pt x="16" y="0"/>
                    <a:pt x="19" y="2"/>
                    <a:pt x="19" y="6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5" y="21"/>
                    <a:pt x="15" y="21"/>
                    <a:pt x="15" y="21"/>
                  </a:cubicBezTo>
                  <a:cubicBezTo>
                    <a:pt x="15" y="8"/>
                    <a:pt x="15" y="8"/>
                    <a:pt x="15" y="8"/>
                  </a:cubicBezTo>
                  <a:cubicBezTo>
                    <a:pt x="15" y="6"/>
                    <a:pt x="15" y="5"/>
                    <a:pt x="14" y="5"/>
                  </a:cubicBezTo>
                  <a:cubicBezTo>
                    <a:pt x="10" y="3"/>
                    <a:pt x="6" y="7"/>
                    <a:pt x="5" y="10"/>
                  </a:cubicBezTo>
                  <a:cubicBezTo>
                    <a:pt x="4" y="11"/>
                    <a:pt x="3" y="13"/>
                    <a:pt x="3" y="15"/>
                  </a:cubicBezTo>
                  <a:cubicBezTo>
                    <a:pt x="3" y="25"/>
                    <a:pt x="3" y="25"/>
                    <a:pt x="3" y="25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13"/>
                    <a:pt x="1" y="9"/>
                    <a:pt x="4" y="6"/>
                  </a:cubicBezTo>
                  <a:cubicBezTo>
                    <a:pt x="6" y="3"/>
                    <a:pt x="9" y="1"/>
                    <a:pt x="13" y="0"/>
                  </a:cubicBezTo>
                  <a:close/>
                </a:path>
              </a:pathLst>
            </a:custGeom>
            <a:solidFill>
              <a:srgbClr val="783C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33" name="Freeform 51">
              <a:extLst>
                <a:ext uri="{FF2B5EF4-FFF2-40B4-BE49-F238E27FC236}">
                  <a16:creationId xmlns:a16="http://schemas.microsoft.com/office/drawing/2014/main" id="{1B2D47BB-5053-458A-831B-4281CE35F4D5}"/>
                </a:ext>
              </a:extLst>
            </p:cNvPr>
            <p:cNvSpPr>
              <a:spLocks/>
            </p:cNvSpPr>
            <p:nvPr/>
          </p:nvSpPr>
          <p:spPr bwMode="auto">
            <a:xfrm>
              <a:off x="8594583" y="5069216"/>
              <a:ext cx="4523" cy="33927"/>
            </a:xfrm>
            <a:custGeom>
              <a:avLst/>
              <a:gdLst>
                <a:gd name="T0" fmla="*/ 0 w 2"/>
                <a:gd name="T1" fmla="*/ 0 h 15"/>
                <a:gd name="T2" fmla="*/ 2 w 2"/>
                <a:gd name="T3" fmla="*/ 0 h 15"/>
                <a:gd name="T4" fmla="*/ 2 w 2"/>
                <a:gd name="T5" fmla="*/ 13 h 15"/>
                <a:gd name="T6" fmla="*/ 0 w 2"/>
                <a:gd name="T7" fmla="*/ 15 h 15"/>
                <a:gd name="T8" fmla="*/ 0 w 2"/>
                <a:gd name="T9" fmla="*/ 6 h 15"/>
                <a:gd name="T10" fmla="*/ 0 w 2"/>
                <a:gd name="T11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" h="15">
                  <a:moveTo>
                    <a:pt x="0" y="0"/>
                  </a:moveTo>
                  <a:lnTo>
                    <a:pt x="2" y="0"/>
                  </a:lnTo>
                  <a:lnTo>
                    <a:pt x="2" y="13"/>
                  </a:lnTo>
                  <a:lnTo>
                    <a:pt x="0" y="15"/>
                  </a:lnTo>
                  <a:lnTo>
                    <a:pt x="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293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34" name="Freeform 52">
              <a:extLst>
                <a:ext uri="{FF2B5EF4-FFF2-40B4-BE49-F238E27FC236}">
                  <a16:creationId xmlns:a16="http://schemas.microsoft.com/office/drawing/2014/main" id="{EDEE96A6-3966-43F6-A992-732C8EA00BCC}"/>
                </a:ext>
              </a:extLst>
            </p:cNvPr>
            <p:cNvSpPr>
              <a:spLocks/>
            </p:cNvSpPr>
            <p:nvPr/>
          </p:nvSpPr>
          <p:spPr bwMode="auto">
            <a:xfrm>
              <a:off x="8571966" y="5053385"/>
              <a:ext cx="27141" cy="15833"/>
            </a:xfrm>
            <a:custGeom>
              <a:avLst/>
              <a:gdLst>
                <a:gd name="T0" fmla="*/ 0 w 12"/>
                <a:gd name="T1" fmla="*/ 0 h 7"/>
                <a:gd name="T2" fmla="*/ 5 w 12"/>
                <a:gd name="T3" fmla="*/ 5 h 7"/>
                <a:gd name="T4" fmla="*/ 10 w 12"/>
                <a:gd name="T5" fmla="*/ 7 h 7"/>
                <a:gd name="T6" fmla="*/ 12 w 12"/>
                <a:gd name="T7" fmla="*/ 7 h 7"/>
                <a:gd name="T8" fmla="*/ 0 w 12"/>
                <a:gd name="T9" fmla="*/ 0 h 7"/>
                <a:gd name="T10" fmla="*/ 0 w 12"/>
                <a:gd name="T11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7">
                  <a:moveTo>
                    <a:pt x="0" y="0"/>
                  </a:moveTo>
                  <a:lnTo>
                    <a:pt x="5" y="5"/>
                  </a:lnTo>
                  <a:lnTo>
                    <a:pt x="10" y="7"/>
                  </a:lnTo>
                  <a:lnTo>
                    <a:pt x="12" y="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D56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35" name="Freeform 53">
              <a:extLst>
                <a:ext uri="{FF2B5EF4-FFF2-40B4-BE49-F238E27FC236}">
                  <a16:creationId xmlns:a16="http://schemas.microsoft.com/office/drawing/2014/main" id="{0B5EFB6C-9B0D-4A58-9269-676427581FA6}"/>
                </a:ext>
              </a:extLst>
            </p:cNvPr>
            <p:cNvSpPr>
              <a:spLocks/>
            </p:cNvSpPr>
            <p:nvPr/>
          </p:nvSpPr>
          <p:spPr bwMode="auto">
            <a:xfrm>
              <a:off x="8571966" y="5053385"/>
              <a:ext cx="22617" cy="49758"/>
            </a:xfrm>
            <a:custGeom>
              <a:avLst/>
              <a:gdLst>
                <a:gd name="T0" fmla="*/ 0 w 10"/>
                <a:gd name="T1" fmla="*/ 0 h 22"/>
                <a:gd name="T2" fmla="*/ 10 w 10"/>
                <a:gd name="T3" fmla="*/ 7 h 22"/>
                <a:gd name="T4" fmla="*/ 10 w 10"/>
                <a:gd name="T5" fmla="*/ 22 h 22"/>
                <a:gd name="T6" fmla="*/ 0 w 10"/>
                <a:gd name="T7" fmla="*/ 15 h 22"/>
                <a:gd name="T8" fmla="*/ 0 w 10"/>
                <a:gd name="T9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22">
                  <a:moveTo>
                    <a:pt x="0" y="0"/>
                  </a:moveTo>
                  <a:lnTo>
                    <a:pt x="10" y="7"/>
                  </a:lnTo>
                  <a:lnTo>
                    <a:pt x="10" y="22"/>
                  </a:lnTo>
                  <a:lnTo>
                    <a:pt x="0" y="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5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36" name="Freeform 54">
              <a:extLst>
                <a:ext uri="{FF2B5EF4-FFF2-40B4-BE49-F238E27FC236}">
                  <a16:creationId xmlns:a16="http://schemas.microsoft.com/office/drawing/2014/main" id="{31CEFA7C-A5FF-4708-822B-24EE9E2F9DD0}"/>
                </a:ext>
              </a:extLst>
            </p:cNvPr>
            <p:cNvSpPr>
              <a:spLocks/>
            </p:cNvSpPr>
            <p:nvPr/>
          </p:nvSpPr>
          <p:spPr bwMode="auto">
            <a:xfrm>
              <a:off x="8571966" y="4874707"/>
              <a:ext cx="22617" cy="29403"/>
            </a:xfrm>
            <a:custGeom>
              <a:avLst/>
              <a:gdLst>
                <a:gd name="T0" fmla="*/ 5 w 6"/>
                <a:gd name="T1" fmla="*/ 3 h 8"/>
                <a:gd name="T2" fmla="*/ 5 w 6"/>
                <a:gd name="T3" fmla="*/ 2 h 8"/>
                <a:gd name="T4" fmla="*/ 5 w 6"/>
                <a:gd name="T5" fmla="*/ 2 h 8"/>
                <a:gd name="T6" fmla="*/ 5 w 6"/>
                <a:gd name="T7" fmla="*/ 2 h 8"/>
                <a:gd name="T8" fmla="*/ 5 w 6"/>
                <a:gd name="T9" fmla="*/ 2 h 8"/>
                <a:gd name="T10" fmla="*/ 5 w 6"/>
                <a:gd name="T11" fmla="*/ 1 h 8"/>
                <a:gd name="T12" fmla="*/ 5 w 6"/>
                <a:gd name="T13" fmla="*/ 1 h 8"/>
                <a:gd name="T14" fmla="*/ 5 w 6"/>
                <a:gd name="T15" fmla="*/ 1 h 8"/>
                <a:gd name="T16" fmla="*/ 5 w 6"/>
                <a:gd name="T17" fmla="*/ 1 h 8"/>
                <a:gd name="T18" fmla="*/ 6 w 6"/>
                <a:gd name="T19" fmla="*/ 1 h 8"/>
                <a:gd name="T20" fmla="*/ 6 w 6"/>
                <a:gd name="T21" fmla="*/ 0 h 8"/>
                <a:gd name="T22" fmla="*/ 1 w 6"/>
                <a:gd name="T23" fmla="*/ 3 h 8"/>
                <a:gd name="T24" fmla="*/ 1 w 6"/>
                <a:gd name="T25" fmla="*/ 3 h 8"/>
                <a:gd name="T26" fmla="*/ 1 w 6"/>
                <a:gd name="T27" fmla="*/ 3 h 8"/>
                <a:gd name="T28" fmla="*/ 1 w 6"/>
                <a:gd name="T29" fmla="*/ 4 h 8"/>
                <a:gd name="T30" fmla="*/ 1 w 6"/>
                <a:gd name="T31" fmla="*/ 4 h 8"/>
                <a:gd name="T32" fmla="*/ 0 w 6"/>
                <a:gd name="T33" fmla="*/ 4 h 8"/>
                <a:gd name="T34" fmla="*/ 0 w 6"/>
                <a:gd name="T35" fmla="*/ 4 h 8"/>
                <a:gd name="T36" fmla="*/ 0 w 6"/>
                <a:gd name="T37" fmla="*/ 4 h 8"/>
                <a:gd name="T38" fmla="*/ 0 w 6"/>
                <a:gd name="T39" fmla="*/ 4 h 8"/>
                <a:gd name="T40" fmla="*/ 0 w 6"/>
                <a:gd name="T41" fmla="*/ 4 h 8"/>
                <a:gd name="T42" fmla="*/ 0 w 6"/>
                <a:gd name="T43" fmla="*/ 4 h 8"/>
                <a:gd name="T44" fmla="*/ 0 w 6"/>
                <a:gd name="T45" fmla="*/ 5 h 8"/>
                <a:gd name="T46" fmla="*/ 0 w 6"/>
                <a:gd name="T47" fmla="*/ 5 h 8"/>
                <a:gd name="T48" fmla="*/ 0 w 6"/>
                <a:gd name="T49" fmla="*/ 5 h 8"/>
                <a:gd name="T50" fmla="*/ 0 w 6"/>
                <a:gd name="T51" fmla="*/ 5 h 8"/>
                <a:gd name="T52" fmla="*/ 0 w 6"/>
                <a:gd name="T53" fmla="*/ 5 h 8"/>
                <a:gd name="T54" fmla="*/ 0 w 6"/>
                <a:gd name="T55" fmla="*/ 5 h 8"/>
                <a:gd name="T56" fmla="*/ 0 w 6"/>
                <a:gd name="T57" fmla="*/ 5 h 8"/>
                <a:gd name="T58" fmla="*/ 0 w 6"/>
                <a:gd name="T59" fmla="*/ 5 h 8"/>
                <a:gd name="T60" fmla="*/ 0 w 6"/>
                <a:gd name="T61" fmla="*/ 5 h 8"/>
                <a:gd name="T62" fmla="*/ 0 w 6"/>
                <a:gd name="T63" fmla="*/ 6 h 8"/>
                <a:gd name="T64" fmla="*/ 0 w 6"/>
                <a:gd name="T65" fmla="*/ 6 h 8"/>
                <a:gd name="T66" fmla="*/ 0 w 6"/>
                <a:gd name="T67" fmla="*/ 6 h 8"/>
                <a:gd name="T68" fmla="*/ 0 w 6"/>
                <a:gd name="T69" fmla="*/ 8 h 8"/>
                <a:gd name="T70" fmla="*/ 5 w 6"/>
                <a:gd name="T71" fmla="*/ 6 h 8"/>
                <a:gd name="T72" fmla="*/ 5 w 6"/>
                <a:gd name="T73" fmla="*/ 3 h 8"/>
                <a:gd name="T74" fmla="*/ 5 w 6"/>
                <a:gd name="T75" fmla="*/ 3 h 8"/>
                <a:gd name="T76" fmla="*/ 5 w 6"/>
                <a:gd name="T77" fmla="*/ 3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6" h="8">
                  <a:moveTo>
                    <a:pt x="5" y="3"/>
                  </a:moveTo>
                  <a:cubicBezTo>
                    <a:pt x="5" y="3"/>
                    <a:pt x="5" y="2"/>
                    <a:pt x="5" y="2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5" y="2"/>
                    <a:pt x="5" y="2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6" y="1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5" y="6"/>
                    <a:pt x="5" y="6"/>
                    <a:pt x="5" y="6"/>
                  </a:cubicBezTo>
                  <a:cubicBezTo>
                    <a:pt x="5" y="3"/>
                    <a:pt x="5" y="3"/>
                    <a:pt x="5" y="3"/>
                  </a:cubicBezTo>
                  <a:cubicBezTo>
                    <a:pt x="5" y="3"/>
                    <a:pt x="5" y="3"/>
                    <a:pt x="5" y="3"/>
                  </a:cubicBezTo>
                  <a:cubicBezTo>
                    <a:pt x="5" y="3"/>
                    <a:pt x="5" y="3"/>
                    <a:pt x="5" y="3"/>
                  </a:cubicBezTo>
                  <a:close/>
                </a:path>
              </a:pathLst>
            </a:custGeom>
            <a:solidFill>
              <a:srgbClr val="783C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37" name="Freeform 55">
              <a:extLst>
                <a:ext uri="{FF2B5EF4-FFF2-40B4-BE49-F238E27FC236}">
                  <a16:creationId xmlns:a16="http://schemas.microsoft.com/office/drawing/2014/main" id="{49788A03-FE7C-4251-ABC1-C7F3EBCF9B74}"/>
                </a:ext>
              </a:extLst>
            </p:cNvPr>
            <p:cNvSpPr>
              <a:spLocks/>
            </p:cNvSpPr>
            <p:nvPr/>
          </p:nvSpPr>
          <p:spPr bwMode="auto">
            <a:xfrm>
              <a:off x="8571966" y="4863399"/>
              <a:ext cx="36188" cy="13570"/>
            </a:xfrm>
            <a:custGeom>
              <a:avLst/>
              <a:gdLst>
                <a:gd name="T0" fmla="*/ 9 w 9"/>
                <a:gd name="T1" fmla="*/ 1 h 4"/>
                <a:gd name="T2" fmla="*/ 9 w 9"/>
                <a:gd name="T3" fmla="*/ 0 h 4"/>
                <a:gd name="T4" fmla="*/ 9 w 9"/>
                <a:gd name="T5" fmla="*/ 0 h 4"/>
                <a:gd name="T6" fmla="*/ 8 w 9"/>
                <a:gd name="T7" fmla="*/ 0 h 4"/>
                <a:gd name="T8" fmla="*/ 8 w 9"/>
                <a:gd name="T9" fmla="*/ 0 h 4"/>
                <a:gd name="T10" fmla="*/ 8 w 9"/>
                <a:gd name="T11" fmla="*/ 0 h 4"/>
                <a:gd name="T12" fmla="*/ 8 w 9"/>
                <a:gd name="T13" fmla="*/ 0 h 4"/>
                <a:gd name="T14" fmla="*/ 8 w 9"/>
                <a:gd name="T15" fmla="*/ 0 h 4"/>
                <a:gd name="T16" fmla="*/ 8 w 9"/>
                <a:gd name="T17" fmla="*/ 0 h 4"/>
                <a:gd name="T18" fmla="*/ 8 w 9"/>
                <a:gd name="T19" fmla="*/ 0 h 4"/>
                <a:gd name="T20" fmla="*/ 7 w 9"/>
                <a:gd name="T21" fmla="*/ 0 h 4"/>
                <a:gd name="T22" fmla="*/ 7 w 9"/>
                <a:gd name="T23" fmla="*/ 0 h 4"/>
                <a:gd name="T24" fmla="*/ 7 w 9"/>
                <a:gd name="T25" fmla="*/ 0 h 4"/>
                <a:gd name="T26" fmla="*/ 7 w 9"/>
                <a:gd name="T27" fmla="*/ 0 h 4"/>
                <a:gd name="T28" fmla="*/ 7 w 9"/>
                <a:gd name="T29" fmla="*/ 0 h 4"/>
                <a:gd name="T30" fmla="*/ 6 w 9"/>
                <a:gd name="T31" fmla="*/ 0 h 4"/>
                <a:gd name="T32" fmla="*/ 6 w 9"/>
                <a:gd name="T33" fmla="*/ 0 h 4"/>
                <a:gd name="T34" fmla="*/ 6 w 9"/>
                <a:gd name="T35" fmla="*/ 0 h 4"/>
                <a:gd name="T36" fmla="*/ 6 w 9"/>
                <a:gd name="T37" fmla="*/ 0 h 4"/>
                <a:gd name="T38" fmla="*/ 6 w 9"/>
                <a:gd name="T39" fmla="*/ 0 h 4"/>
                <a:gd name="T40" fmla="*/ 6 w 9"/>
                <a:gd name="T41" fmla="*/ 0 h 4"/>
                <a:gd name="T42" fmla="*/ 6 w 9"/>
                <a:gd name="T43" fmla="*/ 0 h 4"/>
                <a:gd name="T44" fmla="*/ 5 w 9"/>
                <a:gd name="T45" fmla="*/ 0 h 4"/>
                <a:gd name="T46" fmla="*/ 5 w 9"/>
                <a:gd name="T47" fmla="*/ 0 h 4"/>
                <a:gd name="T48" fmla="*/ 5 w 9"/>
                <a:gd name="T49" fmla="*/ 0 h 4"/>
                <a:gd name="T50" fmla="*/ 5 w 9"/>
                <a:gd name="T51" fmla="*/ 0 h 4"/>
                <a:gd name="T52" fmla="*/ 5 w 9"/>
                <a:gd name="T53" fmla="*/ 0 h 4"/>
                <a:gd name="T54" fmla="*/ 4 w 9"/>
                <a:gd name="T55" fmla="*/ 0 h 4"/>
                <a:gd name="T56" fmla="*/ 0 w 9"/>
                <a:gd name="T57" fmla="*/ 3 h 4"/>
                <a:gd name="T58" fmla="*/ 5 w 9"/>
                <a:gd name="T59" fmla="*/ 4 h 4"/>
                <a:gd name="T60" fmla="*/ 7 w 9"/>
                <a:gd name="T61" fmla="*/ 2 h 4"/>
                <a:gd name="T62" fmla="*/ 9 w 9"/>
                <a:gd name="T63" fmla="*/ 1 h 4"/>
                <a:gd name="T64" fmla="*/ 9 w 9"/>
                <a:gd name="T65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" h="4">
                  <a:moveTo>
                    <a:pt x="9" y="1"/>
                  </a:moveTo>
                  <a:cubicBezTo>
                    <a:pt x="9" y="1"/>
                    <a:pt x="9" y="0"/>
                    <a:pt x="9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9" y="0"/>
                    <a:pt x="9" y="0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7" y="0"/>
                    <a:pt x="7" y="0"/>
                    <a:pt x="6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1" y="2"/>
                    <a:pt x="3" y="3"/>
                    <a:pt x="5" y="4"/>
                  </a:cubicBezTo>
                  <a:cubicBezTo>
                    <a:pt x="7" y="2"/>
                    <a:pt x="7" y="2"/>
                    <a:pt x="7" y="2"/>
                  </a:cubicBezTo>
                  <a:cubicBezTo>
                    <a:pt x="9" y="1"/>
                    <a:pt x="9" y="1"/>
                    <a:pt x="9" y="1"/>
                  </a:cubicBezTo>
                  <a:cubicBezTo>
                    <a:pt x="9" y="1"/>
                    <a:pt x="9" y="1"/>
                    <a:pt x="9" y="1"/>
                  </a:cubicBezTo>
                  <a:close/>
                </a:path>
              </a:pathLst>
            </a:custGeom>
            <a:solidFill>
              <a:srgbClr val="8C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38" name="Freeform 56">
              <a:extLst>
                <a:ext uri="{FF2B5EF4-FFF2-40B4-BE49-F238E27FC236}">
                  <a16:creationId xmlns:a16="http://schemas.microsoft.com/office/drawing/2014/main" id="{E7A42D43-DDB3-4AD3-AC7E-D51533A6E799}"/>
                </a:ext>
              </a:extLst>
            </p:cNvPr>
            <p:cNvSpPr>
              <a:spLocks/>
            </p:cNvSpPr>
            <p:nvPr/>
          </p:nvSpPr>
          <p:spPr bwMode="auto">
            <a:xfrm>
              <a:off x="8626247" y="4886016"/>
              <a:ext cx="47497" cy="58805"/>
            </a:xfrm>
            <a:custGeom>
              <a:avLst/>
              <a:gdLst>
                <a:gd name="T0" fmla="*/ 7 w 12"/>
                <a:gd name="T1" fmla="*/ 14 h 15"/>
                <a:gd name="T2" fmla="*/ 7 w 12"/>
                <a:gd name="T3" fmla="*/ 13 h 15"/>
                <a:gd name="T4" fmla="*/ 7 w 12"/>
                <a:gd name="T5" fmla="*/ 14 h 15"/>
                <a:gd name="T6" fmla="*/ 7 w 12"/>
                <a:gd name="T7" fmla="*/ 14 h 15"/>
                <a:gd name="T8" fmla="*/ 7 w 12"/>
                <a:gd name="T9" fmla="*/ 15 h 15"/>
                <a:gd name="T10" fmla="*/ 12 w 12"/>
                <a:gd name="T11" fmla="*/ 13 h 15"/>
                <a:gd name="T12" fmla="*/ 12 w 12"/>
                <a:gd name="T13" fmla="*/ 12 h 15"/>
                <a:gd name="T14" fmla="*/ 12 w 12"/>
                <a:gd name="T15" fmla="*/ 10 h 15"/>
                <a:gd name="T16" fmla="*/ 11 w 12"/>
                <a:gd name="T17" fmla="*/ 10 h 15"/>
                <a:gd name="T18" fmla="*/ 11 w 12"/>
                <a:gd name="T19" fmla="*/ 10 h 15"/>
                <a:gd name="T20" fmla="*/ 11 w 12"/>
                <a:gd name="T21" fmla="*/ 10 h 15"/>
                <a:gd name="T22" fmla="*/ 11 w 12"/>
                <a:gd name="T23" fmla="*/ 7 h 15"/>
                <a:gd name="T24" fmla="*/ 9 w 12"/>
                <a:gd name="T25" fmla="*/ 4 h 15"/>
                <a:gd name="T26" fmla="*/ 8 w 12"/>
                <a:gd name="T27" fmla="*/ 3 h 15"/>
                <a:gd name="T28" fmla="*/ 8 w 12"/>
                <a:gd name="T29" fmla="*/ 3 h 15"/>
                <a:gd name="T30" fmla="*/ 5 w 12"/>
                <a:gd name="T31" fmla="*/ 0 h 15"/>
                <a:gd name="T32" fmla="*/ 5 w 12"/>
                <a:gd name="T33" fmla="*/ 0 h 15"/>
                <a:gd name="T34" fmla="*/ 2 w 12"/>
                <a:gd name="T35" fmla="*/ 1 h 15"/>
                <a:gd name="T36" fmla="*/ 0 w 12"/>
                <a:gd name="T37" fmla="*/ 3 h 15"/>
                <a:gd name="T38" fmla="*/ 7 w 12"/>
                <a:gd name="T39" fmla="*/ 14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2" h="15">
                  <a:moveTo>
                    <a:pt x="7" y="14"/>
                  </a:moveTo>
                  <a:cubicBezTo>
                    <a:pt x="7" y="14"/>
                    <a:pt x="7" y="13"/>
                    <a:pt x="7" y="13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7" y="15"/>
                    <a:pt x="7" y="15"/>
                    <a:pt x="7" y="15"/>
                  </a:cubicBezTo>
                  <a:cubicBezTo>
                    <a:pt x="12" y="13"/>
                    <a:pt x="12" y="13"/>
                    <a:pt x="12" y="13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2" y="12"/>
                    <a:pt x="12" y="11"/>
                    <a:pt x="12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1" y="9"/>
                    <a:pt x="11" y="8"/>
                    <a:pt x="11" y="7"/>
                  </a:cubicBezTo>
                  <a:cubicBezTo>
                    <a:pt x="10" y="6"/>
                    <a:pt x="9" y="5"/>
                    <a:pt x="9" y="4"/>
                  </a:cubicBezTo>
                  <a:cubicBezTo>
                    <a:pt x="9" y="4"/>
                    <a:pt x="8" y="3"/>
                    <a:pt x="8" y="3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8" y="2"/>
                    <a:pt x="5" y="1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4" y="5"/>
                    <a:pt x="6" y="9"/>
                    <a:pt x="7" y="14"/>
                  </a:cubicBezTo>
                  <a:close/>
                </a:path>
              </a:pathLst>
            </a:custGeom>
            <a:solidFill>
              <a:srgbClr val="8C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39" name="Freeform 57">
              <a:extLst>
                <a:ext uri="{FF2B5EF4-FFF2-40B4-BE49-F238E27FC236}">
                  <a16:creationId xmlns:a16="http://schemas.microsoft.com/office/drawing/2014/main" id="{1EA59F1E-536C-48A2-ADC0-74C9AE61DE8D}"/>
                </a:ext>
              </a:extLst>
            </p:cNvPr>
            <p:cNvSpPr>
              <a:spLocks/>
            </p:cNvSpPr>
            <p:nvPr/>
          </p:nvSpPr>
          <p:spPr bwMode="auto">
            <a:xfrm>
              <a:off x="8565181" y="4865660"/>
              <a:ext cx="88208" cy="90469"/>
            </a:xfrm>
            <a:custGeom>
              <a:avLst/>
              <a:gdLst>
                <a:gd name="T0" fmla="*/ 16 w 23"/>
                <a:gd name="T1" fmla="*/ 8 h 23"/>
                <a:gd name="T2" fmla="*/ 7 w 23"/>
                <a:gd name="T3" fmla="*/ 2 h 23"/>
                <a:gd name="T4" fmla="*/ 0 w 23"/>
                <a:gd name="T5" fmla="*/ 6 h 23"/>
                <a:gd name="T6" fmla="*/ 0 w 23"/>
                <a:gd name="T7" fmla="*/ 9 h 23"/>
                <a:gd name="T8" fmla="*/ 2 w 23"/>
                <a:gd name="T9" fmla="*/ 10 h 23"/>
                <a:gd name="T10" fmla="*/ 2 w 23"/>
                <a:gd name="T11" fmla="*/ 8 h 23"/>
                <a:gd name="T12" fmla="*/ 7 w 23"/>
                <a:gd name="T13" fmla="*/ 5 h 23"/>
                <a:gd name="T14" fmla="*/ 16 w 23"/>
                <a:gd name="T15" fmla="*/ 11 h 23"/>
                <a:gd name="T16" fmla="*/ 21 w 23"/>
                <a:gd name="T17" fmla="*/ 19 h 23"/>
                <a:gd name="T18" fmla="*/ 21 w 23"/>
                <a:gd name="T19" fmla="*/ 21 h 23"/>
                <a:gd name="T20" fmla="*/ 23 w 23"/>
                <a:gd name="T21" fmla="*/ 23 h 23"/>
                <a:gd name="T22" fmla="*/ 23 w 23"/>
                <a:gd name="T23" fmla="*/ 20 h 23"/>
                <a:gd name="T24" fmla="*/ 16 w 23"/>
                <a:gd name="T25" fmla="*/ 8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3" h="23">
                  <a:moveTo>
                    <a:pt x="16" y="8"/>
                  </a:moveTo>
                  <a:cubicBezTo>
                    <a:pt x="7" y="2"/>
                    <a:pt x="7" y="2"/>
                    <a:pt x="7" y="2"/>
                  </a:cubicBezTo>
                  <a:cubicBezTo>
                    <a:pt x="3" y="0"/>
                    <a:pt x="0" y="2"/>
                    <a:pt x="0" y="6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2" y="10"/>
                    <a:pt x="2" y="10"/>
                    <a:pt x="2" y="10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2" y="5"/>
                    <a:pt x="4" y="4"/>
                    <a:pt x="7" y="5"/>
                  </a:cubicBezTo>
                  <a:cubicBezTo>
                    <a:pt x="16" y="11"/>
                    <a:pt x="16" y="11"/>
                    <a:pt x="16" y="11"/>
                  </a:cubicBezTo>
                  <a:cubicBezTo>
                    <a:pt x="19" y="12"/>
                    <a:pt x="21" y="16"/>
                    <a:pt x="21" y="19"/>
                  </a:cubicBezTo>
                  <a:cubicBezTo>
                    <a:pt x="21" y="21"/>
                    <a:pt x="21" y="21"/>
                    <a:pt x="21" y="21"/>
                  </a:cubicBezTo>
                  <a:cubicBezTo>
                    <a:pt x="23" y="23"/>
                    <a:pt x="23" y="23"/>
                    <a:pt x="23" y="23"/>
                  </a:cubicBezTo>
                  <a:cubicBezTo>
                    <a:pt x="23" y="20"/>
                    <a:pt x="23" y="20"/>
                    <a:pt x="23" y="20"/>
                  </a:cubicBezTo>
                  <a:cubicBezTo>
                    <a:pt x="23" y="16"/>
                    <a:pt x="20" y="10"/>
                    <a:pt x="16" y="8"/>
                  </a:cubicBezTo>
                  <a:close/>
                </a:path>
              </a:pathLst>
            </a:custGeom>
            <a:solidFill>
              <a:srgbClr val="85421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40" name="Freeform 58">
              <a:extLst>
                <a:ext uri="{FF2B5EF4-FFF2-40B4-BE49-F238E27FC236}">
                  <a16:creationId xmlns:a16="http://schemas.microsoft.com/office/drawing/2014/main" id="{E001A228-FA3F-4E73-8E1E-747E44353316}"/>
                </a:ext>
              </a:extLst>
            </p:cNvPr>
            <p:cNvSpPr>
              <a:spLocks/>
            </p:cNvSpPr>
            <p:nvPr/>
          </p:nvSpPr>
          <p:spPr bwMode="auto">
            <a:xfrm>
              <a:off x="8653388" y="4928989"/>
              <a:ext cx="20356" cy="27141"/>
            </a:xfrm>
            <a:custGeom>
              <a:avLst/>
              <a:gdLst>
                <a:gd name="T0" fmla="*/ 0 w 5"/>
                <a:gd name="T1" fmla="*/ 4 h 7"/>
                <a:gd name="T2" fmla="*/ 0 w 5"/>
                <a:gd name="T3" fmla="*/ 7 h 7"/>
                <a:gd name="T4" fmla="*/ 5 w 5"/>
                <a:gd name="T5" fmla="*/ 4 h 7"/>
                <a:gd name="T6" fmla="*/ 5 w 5"/>
                <a:gd name="T7" fmla="*/ 2 h 7"/>
                <a:gd name="T8" fmla="*/ 5 w 5"/>
                <a:gd name="T9" fmla="*/ 1 h 7"/>
                <a:gd name="T10" fmla="*/ 5 w 5"/>
                <a:gd name="T11" fmla="*/ 1 h 7"/>
                <a:gd name="T12" fmla="*/ 5 w 5"/>
                <a:gd name="T13" fmla="*/ 1 h 7"/>
                <a:gd name="T14" fmla="*/ 5 w 5"/>
                <a:gd name="T15" fmla="*/ 1 h 7"/>
                <a:gd name="T16" fmla="*/ 5 w 5"/>
                <a:gd name="T17" fmla="*/ 1 h 7"/>
                <a:gd name="T18" fmla="*/ 5 w 5"/>
                <a:gd name="T19" fmla="*/ 0 h 7"/>
                <a:gd name="T20" fmla="*/ 0 w 5"/>
                <a:gd name="T21" fmla="*/ 2 h 7"/>
                <a:gd name="T22" fmla="*/ 0 w 5"/>
                <a:gd name="T23" fmla="*/ 2 h 7"/>
                <a:gd name="T24" fmla="*/ 0 w 5"/>
                <a:gd name="T25" fmla="*/ 3 h 7"/>
                <a:gd name="T26" fmla="*/ 0 w 5"/>
                <a:gd name="T27" fmla="*/ 3 h 7"/>
                <a:gd name="T28" fmla="*/ 0 w 5"/>
                <a:gd name="T2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" h="7">
                  <a:moveTo>
                    <a:pt x="0" y="4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lose/>
                </a:path>
              </a:pathLst>
            </a:custGeom>
            <a:solidFill>
              <a:srgbClr val="783C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41" name="Freeform 59">
              <a:extLst>
                <a:ext uri="{FF2B5EF4-FFF2-40B4-BE49-F238E27FC236}">
                  <a16:creationId xmlns:a16="http://schemas.microsoft.com/office/drawing/2014/main" id="{55B4D7A0-B06D-41C0-A648-511517BD788D}"/>
                </a:ext>
              </a:extLst>
            </p:cNvPr>
            <p:cNvSpPr>
              <a:spLocks/>
            </p:cNvSpPr>
            <p:nvPr/>
          </p:nvSpPr>
          <p:spPr bwMode="auto">
            <a:xfrm>
              <a:off x="8592322" y="4865660"/>
              <a:ext cx="54282" cy="31664"/>
            </a:xfrm>
            <a:custGeom>
              <a:avLst/>
              <a:gdLst>
                <a:gd name="T0" fmla="*/ 7 w 24"/>
                <a:gd name="T1" fmla="*/ 0 h 14"/>
                <a:gd name="T2" fmla="*/ 0 w 24"/>
                <a:gd name="T3" fmla="*/ 4 h 14"/>
                <a:gd name="T4" fmla="*/ 15 w 24"/>
                <a:gd name="T5" fmla="*/ 14 h 14"/>
                <a:gd name="T6" fmla="*/ 24 w 24"/>
                <a:gd name="T7" fmla="*/ 9 h 14"/>
                <a:gd name="T8" fmla="*/ 7 w 24"/>
                <a:gd name="T9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4">
                  <a:moveTo>
                    <a:pt x="7" y="0"/>
                  </a:moveTo>
                  <a:lnTo>
                    <a:pt x="0" y="4"/>
                  </a:lnTo>
                  <a:lnTo>
                    <a:pt x="15" y="14"/>
                  </a:lnTo>
                  <a:lnTo>
                    <a:pt x="24" y="9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8F4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42" name="Freeform 60">
              <a:extLst>
                <a:ext uri="{FF2B5EF4-FFF2-40B4-BE49-F238E27FC236}">
                  <a16:creationId xmlns:a16="http://schemas.microsoft.com/office/drawing/2014/main" id="{B6E133E0-BF68-458F-9D3C-E6523FFD7538}"/>
                </a:ext>
              </a:extLst>
            </p:cNvPr>
            <p:cNvSpPr>
              <a:spLocks/>
            </p:cNvSpPr>
            <p:nvPr/>
          </p:nvSpPr>
          <p:spPr bwMode="auto">
            <a:xfrm>
              <a:off x="8626247" y="4913157"/>
              <a:ext cx="15833" cy="22617"/>
            </a:xfrm>
            <a:custGeom>
              <a:avLst/>
              <a:gdLst>
                <a:gd name="T0" fmla="*/ 2 w 4"/>
                <a:gd name="T1" fmla="*/ 0 h 6"/>
                <a:gd name="T2" fmla="*/ 4 w 4"/>
                <a:gd name="T3" fmla="*/ 5 h 6"/>
                <a:gd name="T4" fmla="*/ 2 w 4"/>
                <a:gd name="T5" fmla="*/ 6 h 6"/>
                <a:gd name="T6" fmla="*/ 0 w 4"/>
                <a:gd name="T7" fmla="*/ 4 h 6"/>
                <a:gd name="T8" fmla="*/ 1 w 4"/>
                <a:gd name="T9" fmla="*/ 2 h 6"/>
                <a:gd name="T10" fmla="*/ 2 w 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" h="6">
                  <a:moveTo>
                    <a:pt x="2" y="0"/>
                  </a:moveTo>
                  <a:cubicBezTo>
                    <a:pt x="2" y="0"/>
                    <a:pt x="4" y="2"/>
                    <a:pt x="4" y="5"/>
                  </a:cubicBezTo>
                  <a:cubicBezTo>
                    <a:pt x="4" y="5"/>
                    <a:pt x="2" y="6"/>
                    <a:pt x="2" y="6"/>
                  </a:cubicBezTo>
                  <a:cubicBezTo>
                    <a:pt x="1" y="6"/>
                    <a:pt x="0" y="4"/>
                    <a:pt x="0" y="4"/>
                  </a:cubicBezTo>
                  <a:cubicBezTo>
                    <a:pt x="0" y="4"/>
                    <a:pt x="1" y="2"/>
                    <a:pt x="1" y="2"/>
                  </a:cubicBezTo>
                  <a:lnTo>
                    <a:pt x="2" y="0"/>
                  </a:lnTo>
                  <a:close/>
                </a:path>
              </a:pathLst>
            </a:custGeom>
            <a:solidFill>
              <a:srgbClr val="E8A4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43" name="Freeform 61">
              <a:extLst>
                <a:ext uri="{FF2B5EF4-FFF2-40B4-BE49-F238E27FC236}">
                  <a16:creationId xmlns:a16="http://schemas.microsoft.com/office/drawing/2014/main" id="{B8F513C6-E0FF-4877-A159-3EC0C54F69E2}"/>
                </a:ext>
              </a:extLst>
            </p:cNvPr>
            <p:cNvSpPr>
              <a:spLocks/>
            </p:cNvSpPr>
            <p:nvPr/>
          </p:nvSpPr>
          <p:spPr bwMode="auto">
            <a:xfrm>
              <a:off x="8581013" y="4831735"/>
              <a:ext cx="72375" cy="104040"/>
            </a:xfrm>
            <a:custGeom>
              <a:avLst/>
              <a:gdLst>
                <a:gd name="T0" fmla="*/ 7 w 19"/>
                <a:gd name="T1" fmla="*/ 0 h 27"/>
                <a:gd name="T2" fmla="*/ 2 w 19"/>
                <a:gd name="T3" fmla="*/ 5 h 27"/>
                <a:gd name="T4" fmla="*/ 0 w 19"/>
                <a:gd name="T5" fmla="*/ 10 h 27"/>
                <a:gd name="T6" fmla="*/ 1 w 19"/>
                <a:gd name="T7" fmla="*/ 19 h 27"/>
                <a:gd name="T8" fmla="*/ 13 w 19"/>
                <a:gd name="T9" fmla="*/ 27 h 27"/>
                <a:gd name="T10" fmla="*/ 14 w 19"/>
                <a:gd name="T11" fmla="*/ 20 h 27"/>
                <a:gd name="T12" fmla="*/ 18 w 19"/>
                <a:gd name="T13" fmla="*/ 15 h 27"/>
                <a:gd name="T14" fmla="*/ 18 w 19"/>
                <a:gd name="T15" fmla="*/ 5 h 27"/>
                <a:gd name="T16" fmla="*/ 7 w 19"/>
                <a:gd name="T17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" h="27">
                  <a:moveTo>
                    <a:pt x="7" y="0"/>
                  </a:moveTo>
                  <a:cubicBezTo>
                    <a:pt x="5" y="3"/>
                    <a:pt x="3" y="4"/>
                    <a:pt x="2" y="5"/>
                  </a:cubicBezTo>
                  <a:cubicBezTo>
                    <a:pt x="1" y="7"/>
                    <a:pt x="0" y="8"/>
                    <a:pt x="0" y="10"/>
                  </a:cubicBezTo>
                  <a:cubicBezTo>
                    <a:pt x="0" y="14"/>
                    <a:pt x="0" y="18"/>
                    <a:pt x="1" y="19"/>
                  </a:cubicBezTo>
                  <a:cubicBezTo>
                    <a:pt x="3" y="22"/>
                    <a:pt x="9" y="25"/>
                    <a:pt x="13" y="27"/>
                  </a:cubicBezTo>
                  <a:cubicBezTo>
                    <a:pt x="14" y="27"/>
                    <a:pt x="13" y="22"/>
                    <a:pt x="14" y="20"/>
                  </a:cubicBezTo>
                  <a:cubicBezTo>
                    <a:pt x="15" y="18"/>
                    <a:pt x="17" y="17"/>
                    <a:pt x="18" y="15"/>
                  </a:cubicBezTo>
                  <a:cubicBezTo>
                    <a:pt x="19" y="12"/>
                    <a:pt x="18" y="9"/>
                    <a:pt x="18" y="5"/>
                  </a:cubicBezTo>
                  <a:lnTo>
                    <a:pt x="7" y="0"/>
                  </a:lnTo>
                  <a:close/>
                </a:path>
              </a:pathLst>
            </a:custGeom>
            <a:solidFill>
              <a:srgbClr val="E8A4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44" name="Freeform 62">
              <a:extLst>
                <a:ext uri="{FF2B5EF4-FFF2-40B4-BE49-F238E27FC236}">
                  <a16:creationId xmlns:a16="http://schemas.microsoft.com/office/drawing/2014/main" id="{325BFB2E-4895-48A6-B19F-766D1C048CB7}"/>
                </a:ext>
              </a:extLst>
            </p:cNvPr>
            <p:cNvSpPr>
              <a:spLocks/>
            </p:cNvSpPr>
            <p:nvPr/>
          </p:nvSpPr>
          <p:spPr bwMode="auto">
            <a:xfrm>
              <a:off x="8614939" y="4847566"/>
              <a:ext cx="38450" cy="88208"/>
            </a:xfrm>
            <a:custGeom>
              <a:avLst/>
              <a:gdLst>
                <a:gd name="T0" fmla="*/ 5 w 10"/>
                <a:gd name="T1" fmla="*/ 23 h 23"/>
                <a:gd name="T2" fmla="*/ 5 w 10"/>
                <a:gd name="T3" fmla="*/ 16 h 23"/>
                <a:gd name="T4" fmla="*/ 9 w 10"/>
                <a:gd name="T5" fmla="*/ 11 h 23"/>
                <a:gd name="T6" fmla="*/ 9 w 10"/>
                <a:gd name="T7" fmla="*/ 1 h 23"/>
                <a:gd name="T8" fmla="*/ 6 w 10"/>
                <a:gd name="T9" fmla="*/ 0 h 23"/>
                <a:gd name="T10" fmla="*/ 6 w 10"/>
                <a:gd name="T11" fmla="*/ 1 h 23"/>
                <a:gd name="T12" fmla="*/ 5 w 10"/>
                <a:gd name="T13" fmla="*/ 7 h 23"/>
                <a:gd name="T14" fmla="*/ 1 w 10"/>
                <a:gd name="T15" fmla="*/ 14 h 23"/>
                <a:gd name="T16" fmla="*/ 1 w 10"/>
                <a:gd name="T17" fmla="*/ 21 h 23"/>
                <a:gd name="T18" fmla="*/ 5 w 10"/>
                <a:gd name="T19" fmla="*/ 2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" h="23">
                  <a:moveTo>
                    <a:pt x="5" y="23"/>
                  </a:moveTo>
                  <a:cubicBezTo>
                    <a:pt x="5" y="20"/>
                    <a:pt x="4" y="18"/>
                    <a:pt x="5" y="16"/>
                  </a:cubicBezTo>
                  <a:cubicBezTo>
                    <a:pt x="6" y="14"/>
                    <a:pt x="8" y="13"/>
                    <a:pt x="9" y="11"/>
                  </a:cubicBezTo>
                  <a:cubicBezTo>
                    <a:pt x="10" y="8"/>
                    <a:pt x="9" y="5"/>
                    <a:pt x="9" y="1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5" y="4"/>
                    <a:pt x="5" y="6"/>
                    <a:pt x="5" y="7"/>
                  </a:cubicBezTo>
                  <a:cubicBezTo>
                    <a:pt x="3" y="11"/>
                    <a:pt x="2" y="11"/>
                    <a:pt x="1" y="14"/>
                  </a:cubicBezTo>
                  <a:cubicBezTo>
                    <a:pt x="1" y="15"/>
                    <a:pt x="0" y="18"/>
                    <a:pt x="1" y="21"/>
                  </a:cubicBezTo>
                  <a:cubicBezTo>
                    <a:pt x="1" y="21"/>
                    <a:pt x="4" y="23"/>
                    <a:pt x="5" y="23"/>
                  </a:cubicBezTo>
                  <a:close/>
                </a:path>
              </a:pathLst>
            </a:custGeom>
            <a:solidFill>
              <a:srgbClr val="F1B2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45" name="Freeform 63">
              <a:extLst>
                <a:ext uri="{FF2B5EF4-FFF2-40B4-BE49-F238E27FC236}">
                  <a16:creationId xmlns:a16="http://schemas.microsoft.com/office/drawing/2014/main" id="{1588A70C-A610-401E-8222-6C38D3A420A7}"/>
                </a:ext>
              </a:extLst>
            </p:cNvPr>
            <p:cNvSpPr>
              <a:spLocks/>
            </p:cNvSpPr>
            <p:nvPr/>
          </p:nvSpPr>
          <p:spPr bwMode="auto">
            <a:xfrm>
              <a:off x="8599106" y="4451764"/>
              <a:ext cx="119873" cy="413898"/>
            </a:xfrm>
            <a:custGeom>
              <a:avLst/>
              <a:gdLst>
                <a:gd name="T0" fmla="*/ 12 w 31"/>
                <a:gd name="T1" fmla="*/ 7 h 107"/>
                <a:gd name="T2" fmla="*/ 12 w 31"/>
                <a:gd name="T3" fmla="*/ 53 h 107"/>
                <a:gd name="T4" fmla="*/ 1 w 31"/>
                <a:gd name="T5" fmla="*/ 97 h 107"/>
                <a:gd name="T6" fmla="*/ 14 w 31"/>
                <a:gd name="T7" fmla="*/ 103 h 107"/>
                <a:gd name="T8" fmla="*/ 29 w 31"/>
                <a:gd name="T9" fmla="*/ 58 h 107"/>
                <a:gd name="T10" fmla="*/ 29 w 31"/>
                <a:gd name="T11" fmla="*/ 8 h 107"/>
                <a:gd name="T12" fmla="*/ 21 w 31"/>
                <a:gd name="T13" fmla="*/ 1 h 107"/>
                <a:gd name="T14" fmla="*/ 12 w 31"/>
                <a:gd name="T15" fmla="*/ 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1" h="107">
                  <a:moveTo>
                    <a:pt x="12" y="7"/>
                  </a:moveTo>
                  <a:cubicBezTo>
                    <a:pt x="9" y="17"/>
                    <a:pt x="12" y="36"/>
                    <a:pt x="12" y="53"/>
                  </a:cubicBezTo>
                  <a:cubicBezTo>
                    <a:pt x="1" y="97"/>
                    <a:pt x="1" y="97"/>
                    <a:pt x="1" y="97"/>
                  </a:cubicBezTo>
                  <a:cubicBezTo>
                    <a:pt x="0" y="102"/>
                    <a:pt x="10" y="107"/>
                    <a:pt x="14" y="103"/>
                  </a:cubicBezTo>
                  <a:cubicBezTo>
                    <a:pt x="29" y="58"/>
                    <a:pt x="29" y="58"/>
                    <a:pt x="29" y="58"/>
                  </a:cubicBezTo>
                  <a:cubicBezTo>
                    <a:pt x="30" y="49"/>
                    <a:pt x="31" y="14"/>
                    <a:pt x="29" y="8"/>
                  </a:cubicBezTo>
                  <a:cubicBezTo>
                    <a:pt x="28" y="4"/>
                    <a:pt x="24" y="1"/>
                    <a:pt x="21" y="1"/>
                  </a:cubicBezTo>
                  <a:cubicBezTo>
                    <a:pt x="16" y="0"/>
                    <a:pt x="13" y="3"/>
                    <a:pt x="12" y="7"/>
                  </a:cubicBezTo>
                  <a:close/>
                </a:path>
              </a:pathLst>
            </a:custGeom>
            <a:solidFill>
              <a:srgbClr val="7AB9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46" name="Freeform 64">
              <a:extLst>
                <a:ext uri="{FF2B5EF4-FFF2-40B4-BE49-F238E27FC236}">
                  <a16:creationId xmlns:a16="http://schemas.microsoft.com/office/drawing/2014/main" id="{9EF99DC5-3B83-426C-B67A-A90CCAD1F094}"/>
                </a:ext>
              </a:extLst>
            </p:cNvPr>
            <p:cNvSpPr>
              <a:spLocks/>
            </p:cNvSpPr>
            <p:nvPr/>
          </p:nvSpPr>
          <p:spPr bwMode="auto">
            <a:xfrm>
              <a:off x="8599106" y="4451764"/>
              <a:ext cx="81422" cy="398065"/>
            </a:xfrm>
            <a:custGeom>
              <a:avLst/>
              <a:gdLst>
                <a:gd name="T0" fmla="*/ 12 w 21"/>
                <a:gd name="T1" fmla="*/ 7 h 103"/>
                <a:gd name="T2" fmla="*/ 12 w 21"/>
                <a:gd name="T3" fmla="*/ 53 h 103"/>
                <a:gd name="T4" fmla="*/ 1 w 21"/>
                <a:gd name="T5" fmla="*/ 97 h 103"/>
                <a:gd name="T6" fmla="*/ 5 w 21"/>
                <a:gd name="T7" fmla="*/ 103 h 103"/>
                <a:gd name="T8" fmla="*/ 20 w 21"/>
                <a:gd name="T9" fmla="*/ 56 h 103"/>
                <a:gd name="T10" fmla="*/ 21 w 21"/>
                <a:gd name="T11" fmla="*/ 1 h 103"/>
                <a:gd name="T12" fmla="*/ 21 w 21"/>
                <a:gd name="T13" fmla="*/ 1 h 103"/>
                <a:gd name="T14" fmla="*/ 12 w 21"/>
                <a:gd name="T15" fmla="*/ 7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" h="103">
                  <a:moveTo>
                    <a:pt x="12" y="7"/>
                  </a:moveTo>
                  <a:cubicBezTo>
                    <a:pt x="9" y="17"/>
                    <a:pt x="12" y="36"/>
                    <a:pt x="12" y="53"/>
                  </a:cubicBezTo>
                  <a:cubicBezTo>
                    <a:pt x="1" y="97"/>
                    <a:pt x="1" y="97"/>
                    <a:pt x="1" y="97"/>
                  </a:cubicBezTo>
                  <a:cubicBezTo>
                    <a:pt x="0" y="99"/>
                    <a:pt x="3" y="102"/>
                    <a:pt x="5" y="103"/>
                  </a:cubicBezTo>
                  <a:cubicBezTo>
                    <a:pt x="10" y="87"/>
                    <a:pt x="14" y="72"/>
                    <a:pt x="20" y="56"/>
                  </a:cubicBezTo>
                  <a:cubicBezTo>
                    <a:pt x="19" y="35"/>
                    <a:pt x="16" y="14"/>
                    <a:pt x="21" y="1"/>
                  </a:cubicBezTo>
                  <a:cubicBezTo>
                    <a:pt x="21" y="1"/>
                    <a:pt x="21" y="1"/>
                    <a:pt x="21" y="1"/>
                  </a:cubicBezTo>
                  <a:cubicBezTo>
                    <a:pt x="16" y="0"/>
                    <a:pt x="13" y="3"/>
                    <a:pt x="12" y="7"/>
                  </a:cubicBezTo>
                  <a:close/>
                </a:path>
              </a:pathLst>
            </a:custGeom>
            <a:solidFill>
              <a:srgbClr val="6EB0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47" name="Freeform 65">
              <a:extLst>
                <a:ext uri="{FF2B5EF4-FFF2-40B4-BE49-F238E27FC236}">
                  <a16:creationId xmlns:a16="http://schemas.microsoft.com/office/drawing/2014/main" id="{3C63D926-2BFF-4A47-9D13-F81579ED3899}"/>
                </a:ext>
              </a:extLst>
            </p:cNvPr>
            <p:cNvSpPr>
              <a:spLocks/>
            </p:cNvSpPr>
            <p:nvPr/>
          </p:nvSpPr>
          <p:spPr bwMode="auto">
            <a:xfrm>
              <a:off x="8741596" y="4370341"/>
              <a:ext cx="149274" cy="81422"/>
            </a:xfrm>
            <a:custGeom>
              <a:avLst/>
              <a:gdLst>
                <a:gd name="T0" fmla="*/ 29 w 38"/>
                <a:gd name="T1" fmla="*/ 0 h 21"/>
                <a:gd name="T2" fmla="*/ 14 w 38"/>
                <a:gd name="T3" fmla="*/ 9 h 21"/>
                <a:gd name="T4" fmla="*/ 2 w 38"/>
                <a:gd name="T5" fmla="*/ 8 h 21"/>
                <a:gd name="T6" fmla="*/ 0 w 38"/>
                <a:gd name="T7" fmla="*/ 15 h 21"/>
                <a:gd name="T8" fmla="*/ 9 w 38"/>
                <a:gd name="T9" fmla="*/ 21 h 21"/>
                <a:gd name="T10" fmla="*/ 33 w 38"/>
                <a:gd name="T11" fmla="*/ 21 h 21"/>
                <a:gd name="T12" fmla="*/ 38 w 38"/>
                <a:gd name="T13" fmla="*/ 7 h 21"/>
                <a:gd name="T14" fmla="*/ 33 w 38"/>
                <a:gd name="T15" fmla="*/ 0 h 21"/>
                <a:gd name="T16" fmla="*/ 29 w 38"/>
                <a:gd name="T17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8" h="21">
                  <a:moveTo>
                    <a:pt x="29" y="0"/>
                  </a:moveTo>
                  <a:cubicBezTo>
                    <a:pt x="14" y="9"/>
                    <a:pt x="14" y="9"/>
                    <a:pt x="14" y="9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8" y="21"/>
                    <a:pt x="9" y="21"/>
                  </a:cubicBezTo>
                  <a:cubicBezTo>
                    <a:pt x="10" y="21"/>
                    <a:pt x="33" y="21"/>
                    <a:pt x="33" y="21"/>
                  </a:cubicBezTo>
                  <a:cubicBezTo>
                    <a:pt x="38" y="7"/>
                    <a:pt x="38" y="7"/>
                    <a:pt x="38" y="7"/>
                  </a:cubicBezTo>
                  <a:cubicBezTo>
                    <a:pt x="33" y="0"/>
                    <a:pt x="33" y="0"/>
                    <a:pt x="33" y="0"/>
                  </a:cubicBezTo>
                  <a:lnTo>
                    <a:pt x="29" y="0"/>
                  </a:lnTo>
                  <a:close/>
                </a:path>
              </a:pathLst>
            </a:custGeom>
            <a:solidFill>
              <a:srgbClr val="7AB9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48" name="Freeform 66">
              <a:extLst>
                <a:ext uri="{FF2B5EF4-FFF2-40B4-BE49-F238E27FC236}">
                  <a16:creationId xmlns:a16="http://schemas.microsoft.com/office/drawing/2014/main" id="{F4E21CEB-D77A-4A9D-9B1E-20AE88F27491}"/>
                </a:ext>
              </a:extLst>
            </p:cNvPr>
            <p:cNvSpPr>
              <a:spLocks/>
            </p:cNvSpPr>
            <p:nvPr/>
          </p:nvSpPr>
          <p:spPr bwMode="auto">
            <a:xfrm>
              <a:off x="8730287" y="4354509"/>
              <a:ext cx="128919" cy="76899"/>
            </a:xfrm>
            <a:custGeom>
              <a:avLst/>
              <a:gdLst>
                <a:gd name="T0" fmla="*/ 29 w 33"/>
                <a:gd name="T1" fmla="*/ 0 h 20"/>
                <a:gd name="T2" fmla="*/ 5 w 33"/>
                <a:gd name="T3" fmla="*/ 6 h 20"/>
                <a:gd name="T4" fmla="*/ 5 w 33"/>
                <a:gd name="T5" fmla="*/ 5 h 20"/>
                <a:gd name="T6" fmla="*/ 0 w 33"/>
                <a:gd name="T7" fmla="*/ 13 h 20"/>
                <a:gd name="T8" fmla="*/ 33 w 33"/>
                <a:gd name="T9" fmla="*/ 8 h 20"/>
                <a:gd name="T10" fmla="*/ 29 w 33"/>
                <a:gd name="T11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3" h="20">
                  <a:moveTo>
                    <a:pt x="29" y="0"/>
                  </a:moveTo>
                  <a:cubicBezTo>
                    <a:pt x="28" y="5"/>
                    <a:pt x="13" y="8"/>
                    <a:pt x="5" y="6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4" y="5"/>
                    <a:pt x="0" y="10"/>
                    <a:pt x="0" y="13"/>
                  </a:cubicBezTo>
                  <a:cubicBezTo>
                    <a:pt x="7" y="20"/>
                    <a:pt x="30" y="16"/>
                    <a:pt x="33" y="8"/>
                  </a:cubicBezTo>
                  <a:cubicBezTo>
                    <a:pt x="33" y="6"/>
                    <a:pt x="30" y="2"/>
                    <a:pt x="29" y="0"/>
                  </a:cubicBezTo>
                  <a:close/>
                </a:path>
              </a:pathLst>
            </a:custGeom>
            <a:solidFill>
              <a:srgbClr val="87C6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49" name="Freeform 67">
              <a:extLst>
                <a:ext uri="{FF2B5EF4-FFF2-40B4-BE49-F238E27FC236}">
                  <a16:creationId xmlns:a16="http://schemas.microsoft.com/office/drawing/2014/main" id="{0050E366-83B6-418D-B356-57B2B65C41EA}"/>
                </a:ext>
              </a:extLst>
            </p:cNvPr>
            <p:cNvSpPr>
              <a:spLocks/>
            </p:cNvSpPr>
            <p:nvPr/>
          </p:nvSpPr>
          <p:spPr bwMode="auto">
            <a:xfrm>
              <a:off x="8838850" y="5507992"/>
              <a:ext cx="58805" cy="142490"/>
            </a:xfrm>
            <a:custGeom>
              <a:avLst/>
              <a:gdLst>
                <a:gd name="T0" fmla="*/ 0 w 15"/>
                <a:gd name="T1" fmla="*/ 9 h 37"/>
                <a:gd name="T2" fmla="*/ 3 w 15"/>
                <a:gd name="T3" fmla="*/ 36 h 37"/>
                <a:gd name="T4" fmla="*/ 5 w 15"/>
                <a:gd name="T5" fmla="*/ 37 h 37"/>
                <a:gd name="T6" fmla="*/ 7 w 15"/>
                <a:gd name="T7" fmla="*/ 37 h 37"/>
                <a:gd name="T8" fmla="*/ 13 w 15"/>
                <a:gd name="T9" fmla="*/ 9 h 37"/>
                <a:gd name="T10" fmla="*/ 0 w 15"/>
                <a:gd name="T11" fmla="*/ 9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37">
                  <a:moveTo>
                    <a:pt x="0" y="9"/>
                  </a:moveTo>
                  <a:cubicBezTo>
                    <a:pt x="4" y="17"/>
                    <a:pt x="3" y="28"/>
                    <a:pt x="3" y="36"/>
                  </a:cubicBezTo>
                  <a:cubicBezTo>
                    <a:pt x="5" y="37"/>
                    <a:pt x="5" y="37"/>
                    <a:pt x="5" y="37"/>
                  </a:cubicBezTo>
                  <a:cubicBezTo>
                    <a:pt x="7" y="37"/>
                    <a:pt x="7" y="37"/>
                    <a:pt x="7" y="37"/>
                  </a:cubicBezTo>
                  <a:cubicBezTo>
                    <a:pt x="7" y="29"/>
                    <a:pt x="11" y="16"/>
                    <a:pt x="13" y="9"/>
                  </a:cubicBezTo>
                  <a:cubicBezTo>
                    <a:pt x="15" y="0"/>
                    <a:pt x="4" y="7"/>
                    <a:pt x="0" y="9"/>
                  </a:cubicBezTo>
                  <a:close/>
                </a:path>
              </a:pathLst>
            </a:custGeom>
            <a:solidFill>
              <a:srgbClr val="1111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50" name="Freeform 68">
              <a:extLst>
                <a:ext uri="{FF2B5EF4-FFF2-40B4-BE49-F238E27FC236}">
                  <a16:creationId xmlns:a16="http://schemas.microsoft.com/office/drawing/2014/main" id="{4E33A03F-FC49-42AD-8153-2219B22EA37C}"/>
                </a:ext>
              </a:extLst>
            </p:cNvPr>
            <p:cNvSpPr>
              <a:spLocks/>
            </p:cNvSpPr>
            <p:nvPr/>
          </p:nvSpPr>
          <p:spPr bwMode="auto">
            <a:xfrm>
              <a:off x="8723502" y="4714125"/>
              <a:ext cx="194509" cy="481750"/>
            </a:xfrm>
            <a:custGeom>
              <a:avLst/>
              <a:gdLst>
                <a:gd name="T0" fmla="*/ 37 w 50"/>
                <a:gd name="T1" fmla="*/ 0 h 124"/>
                <a:gd name="T2" fmla="*/ 4 w 50"/>
                <a:gd name="T3" fmla="*/ 13 h 124"/>
                <a:gd name="T4" fmla="*/ 5 w 50"/>
                <a:gd name="T5" fmla="*/ 56 h 124"/>
                <a:gd name="T6" fmla="*/ 26 w 50"/>
                <a:gd name="T7" fmla="*/ 55 h 124"/>
                <a:gd name="T8" fmla="*/ 26 w 50"/>
                <a:gd name="T9" fmla="*/ 63 h 124"/>
                <a:gd name="T10" fmla="*/ 8 w 50"/>
                <a:gd name="T11" fmla="*/ 75 h 124"/>
                <a:gd name="T12" fmla="*/ 9 w 50"/>
                <a:gd name="T13" fmla="*/ 124 h 124"/>
                <a:gd name="T14" fmla="*/ 40 w 50"/>
                <a:gd name="T15" fmla="*/ 106 h 124"/>
                <a:gd name="T16" fmla="*/ 40 w 50"/>
                <a:gd name="T17" fmla="*/ 80 h 124"/>
                <a:gd name="T18" fmla="*/ 45 w 50"/>
                <a:gd name="T19" fmla="*/ 44 h 124"/>
                <a:gd name="T20" fmla="*/ 37 w 50"/>
                <a:gd name="T21" fmla="*/ 0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0" h="124">
                  <a:moveTo>
                    <a:pt x="37" y="0"/>
                  </a:moveTo>
                  <a:cubicBezTo>
                    <a:pt x="27" y="9"/>
                    <a:pt x="15" y="12"/>
                    <a:pt x="4" y="13"/>
                  </a:cubicBezTo>
                  <a:cubicBezTo>
                    <a:pt x="3" y="27"/>
                    <a:pt x="0" y="51"/>
                    <a:pt x="5" y="56"/>
                  </a:cubicBezTo>
                  <a:cubicBezTo>
                    <a:pt x="8" y="60"/>
                    <a:pt x="10" y="61"/>
                    <a:pt x="26" y="55"/>
                  </a:cubicBezTo>
                  <a:cubicBezTo>
                    <a:pt x="28" y="54"/>
                    <a:pt x="34" y="57"/>
                    <a:pt x="26" y="63"/>
                  </a:cubicBezTo>
                  <a:cubicBezTo>
                    <a:pt x="20" y="67"/>
                    <a:pt x="9" y="71"/>
                    <a:pt x="8" y="75"/>
                  </a:cubicBezTo>
                  <a:cubicBezTo>
                    <a:pt x="9" y="87"/>
                    <a:pt x="7" y="102"/>
                    <a:pt x="9" y="124"/>
                  </a:cubicBezTo>
                  <a:cubicBezTo>
                    <a:pt x="22" y="120"/>
                    <a:pt x="32" y="113"/>
                    <a:pt x="40" y="106"/>
                  </a:cubicBezTo>
                  <a:cubicBezTo>
                    <a:pt x="40" y="80"/>
                    <a:pt x="40" y="80"/>
                    <a:pt x="40" y="80"/>
                  </a:cubicBezTo>
                  <a:cubicBezTo>
                    <a:pt x="40" y="62"/>
                    <a:pt x="39" y="61"/>
                    <a:pt x="45" y="44"/>
                  </a:cubicBezTo>
                  <a:cubicBezTo>
                    <a:pt x="50" y="29"/>
                    <a:pt x="47" y="18"/>
                    <a:pt x="37" y="0"/>
                  </a:cubicBezTo>
                  <a:close/>
                </a:path>
              </a:pathLst>
            </a:custGeom>
            <a:solidFill>
              <a:srgbClr val="4F221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cxnSp>
        <p:nvCxnSpPr>
          <p:cNvPr id="151" name="Straight Connector 150">
            <a:extLst>
              <a:ext uri="{FF2B5EF4-FFF2-40B4-BE49-F238E27FC236}">
                <a16:creationId xmlns:a16="http://schemas.microsoft.com/office/drawing/2014/main" id="{BF5609B3-F79D-4BC4-8DCB-F2B320935452}"/>
              </a:ext>
            </a:extLst>
          </p:cNvPr>
          <p:cNvCxnSpPr>
            <a:cxnSpLocks/>
          </p:cNvCxnSpPr>
          <p:nvPr userDrawn="1"/>
        </p:nvCxnSpPr>
        <p:spPr>
          <a:xfrm flipV="1">
            <a:off x="5862938" y="2974372"/>
            <a:ext cx="1075414" cy="644591"/>
          </a:xfrm>
          <a:prstGeom prst="line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  <a:prstDash val="lgDash"/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>
            <a:extLst>
              <a:ext uri="{FF2B5EF4-FFF2-40B4-BE49-F238E27FC236}">
                <a16:creationId xmlns:a16="http://schemas.microsoft.com/office/drawing/2014/main" id="{3BCAEB06-B5B6-44EB-B13C-47B410FFC67F}"/>
              </a:ext>
            </a:extLst>
          </p:cNvPr>
          <p:cNvCxnSpPr>
            <a:endCxn id="8" idx="7"/>
          </p:cNvCxnSpPr>
          <p:nvPr userDrawn="1"/>
        </p:nvCxnSpPr>
        <p:spPr>
          <a:xfrm flipH="1">
            <a:off x="9992691" y="4547593"/>
            <a:ext cx="945804" cy="619390"/>
          </a:xfrm>
          <a:prstGeom prst="line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  <a:prstDash val="lgDash"/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>
            <a:extLst>
              <a:ext uri="{FF2B5EF4-FFF2-40B4-BE49-F238E27FC236}">
                <a16:creationId xmlns:a16="http://schemas.microsoft.com/office/drawing/2014/main" id="{C36EE976-50C2-4B08-8426-E86CB57AB934}"/>
              </a:ext>
            </a:extLst>
          </p:cNvPr>
          <p:cNvCxnSpPr>
            <a:cxnSpLocks/>
            <a:stCxn id="10" idx="7"/>
          </p:cNvCxnSpPr>
          <p:nvPr userDrawn="1"/>
        </p:nvCxnSpPr>
        <p:spPr>
          <a:xfrm flipV="1">
            <a:off x="3777861" y="1305454"/>
            <a:ext cx="854143" cy="417861"/>
          </a:xfrm>
          <a:prstGeom prst="line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  <a:prstDash val="lg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Isosceles Triangle 153">
            <a:extLst>
              <a:ext uri="{FF2B5EF4-FFF2-40B4-BE49-F238E27FC236}">
                <a16:creationId xmlns:a16="http://schemas.microsoft.com/office/drawing/2014/main" id="{C62ECB94-7490-4C15-BA6C-4CCB820AB559}"/>
              </a:ext>
            </a:extLst>
          </p:cNvPr>
          <p:cNvSpPr/>
          <p:nvPr userDrawn="1"/>
        </p:nvSpPr>
        <p:spPr>
          <a:xfrm rot="16200000">
            <a:off x="2503707" y="1879904"/>
            <a:ext cx="195933" cy="119241"/>
          </a:xfrm>
          <a:prstGeom prst="triangl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58" name="Isosceles Triangle 157">
            <a:extLst>
              <a:ext uri="{FF2B5EF4-FFF2-40B4-BE49-F238E27FC236}">
                <a16:creationId xmlns:a16="http://schemas.microsoft.com/office/drawing/2014/main" id="{EF9DBDB3-A18C-4C60-A6E1-FB0D7A423479}"/>
              </a:ext>
            </a:extLst>
          </p:cNvPr>
          <p:cNvSpPr/>
          <p:nvPr userDrawn="1"/>
        </p:nvSpPr>
        <p:spPr>
          <a:xfrm rot="5400000" flipH="1">
            <a:off x="8178149" y="2535642"/>
            <a:ext cx="195933" cy="119241"/>
          </a:xfrm>
          <a:prstGeom prst="triangl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d-ID" dirty="0"/>
          </a:p>
        </p:txBody>
      </p:sp>
      <p:sp>
        <p:nvSpPr>
          <p:cNvPr id="162" name="Isosceles Triangle 161">
            <a:extLst>
              <a:ext uri="{FF2B5EF4-FFF2-40B4-BE49-F238E27FC236}">
                <a16:creationId xmlns:a16="http://schemas.microsoft.com/office/drawing/2014/main" id="{4B59AC3C-31A6-40FD-A32F-D48C418BA255}"/>
              </a:ext>
            </a:extLst>
          </p:cNvPr>
          <p:cNvSpPr/>
          <p:nvPr userDrawn="1"/>
        </p:nvSpPr>
        <p:spPr>
          <a:xfrm rot="16200000">
            <a:off x="8737897" y="5321236"/>
            <a:ext cx="195933" cy="119241"/>
          </a:xfrm>
          <a:prstGeom prst="triangl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65" name="Oval 9">
            <a:extLst>
              <a:ext uri="{FF2B5EF4-FFF2-40B4-BE49-F238E27FC236}">
                <a16:creationId xmlns:a16="http://schemas.microsoft.com/office/drawing/2014/main" id="{76E64930-864E-4650-91E8-E3A996AC88B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716442" y="4403590"/>
            <a:ext cx="389848" cy="24376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166" name="Oval 9">
            <a:extLst>
              <a:ext uri="{FF2B5EF4-FFF2-40B4-BE49-F238E27FC236}">
                <a16:creationId xmlns:a16="http://schemas.microsoft.com/office/drawing/2014/main" id="{ED5631E9-8104-45A1-A31C-E5D37893AA7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647905" y="3483880"/>
            <a:ext cx="389848" cy="24376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167" name="Oval 9">
            <a:extLst>
              <a:ext uri="{FF2B5EF4-FFF2-40B4-BE49-F238E27FC236}">
                <a16:creationId xmlns:a16="http://schemas.microsoft.com/office/drawing/2014/main" id="{A01FF863-DE6E-4E1C-8A57-E04FC5C8010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433515" y="1160327"/>
            <a:ext cx="389848" cy="24376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pic>
        <p:nvPicPr>
          <p:cNvPr id="168" name="Picture 167" descr="Text&#10;&#10;Description automatically generated">
            <a:extLst>
              <a:ext uri="{FF2B5EF4-FFF2-40B4-BE49-F238E27FC236}">
                <a16:creationId xmlns:a16="http://schemas.microsoft.com/office/drawing/2014/main" id="{17D18159-AB0A-4FB3-80A5-A50CAE96DE3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8264" y="237517"/>
            <a:ext cx="1016675" cy="579300"/>
          </a:xfrm>
          <a:prstGeom prst="rect">
            <a:avLst/>
          </a:prstGeom>
        </p:spPr>
      </p:pic>
      <p:sp>
        <p:nvSpPr>
          <p:cNvPr id="170" name="Text Placeholder 169">
            <a:extLst>
              <a:ext uri="{FF2B5EF4-FFF2-40B4-BE49-F238E27FC236}">
                <a16:creationId xmlns:a16="http://schemas.microsoft.com/office/drawing/2014/main" id="{A0AA317B-AE6A-4DF1-B5EF-635DC650FAA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19100" y="1054100"/>
            <a:ext cx="2044700" cy="1585913"/>
          </a:xfrm>
        </p:spPr>
        <p:txBody>
          <a:bodyPr/>
          <a:lstStyle>
            <a:lvl1pPr marL="0" indent="0">
              <a:buNone/>
              <a:defRPr sz="25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71" name="Text Placeholder 169">
            <a:extLst>
              <a:ext uri="{FF2B5EF4-FFF2-40B4-BE49-F238E27FC236}">
                <a16:creationId xmlns:a16="http://schemas.microsoft.com/office/drawing/2014/main" id="{F6BB04EB-3916-44BD-9320-00C8F89E922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315484" y="4963833"/>
            <a:ext cx="3205376" cy="1044259"/>
          </a:xfrm>
        </p:spPr>
        <p:txBody>
          <a:bodyPr/>
          <a:lstStyle>
            <a:lvl1pPr marL="0" indent="0">
              <a:buNone/>
              <a:defRPr sz="25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72" name="Text Placeholder 169">
            <a:extLst>
              <a:ext uri="{FF2B5EF4-FFF2-40B4-BE49-F238E27FC236}">
                <a16:creationId xmlns:a16="http://schemas.microsoft.com/office/drawing/2014/main" id="{3D0B376C-4D2C-4D63-9393-0015C5547DA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465564" y="1091871"/>
            <a:ext cx="2044700" cy="1585913"/>
          </a:xfrm>
        </p:spPr>
        <p:txBody>
          <a:bodyPr/>
          <a:lstStyle>
            <a:lvl1pPr marL="0" indent="0">
              <a:buNone/>
              <a:defRPr sz="25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74" name="Content Placeholder 173">
            <a:extLst>
              <a:ext uri="{FF2B5EF4-FFF2-40B4-BE49-F238E27FC236}">
                <a16:creationId xmlns:a16="http://schemas.microsoft.com/office/drawing/2014/main" id="{27155C23-F6E1-433B-B3E1-4897F14B3461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19100" y="4851400"/>
            <a:ext cx="4213225" cy="1189038"/>
          </a:xfrm>
        </p:spPr>
        <p:txBody>
          <a:bodyPr>
            <a:normAutofit/>
          </a:bodyPr>
          <a:lstStyle>
            <a:lvl1pPr marL="0" indent="0">
              <a:buNone/>
              <a:defRPr sz="3000">
                <a:latin typeface="+mj-lt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927346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5ABB1D-C04A-444E-8799-8F173CBB4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1BD82-7AB3-4231-B5DE-BFDCEE2A2207}" type="datetimeFigureOut">
              <a:rPr lang="en-IE" smtClean="0"/>
              <a:t>21/06/2022</a:t>
            </a:fld>
            <a:endParaRPr lang="en-IE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8538A7-3921-465B-8CA1-82508CCA0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60DD6D-4A54-43E7-B441-4BA947161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5DF38-9247-4309-9DFC-5988252AED34}" type="slidenum">
              <a:rPr lang="en-IE" smtClean="0"/>
              <a:t>‹#›</a:t>
            </a:fld>
            <a:endParaRPr lang="en-IE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AC762F08-7792-4BAD-81B1-F9FFCD3629BE}"/>
              </a:ext>
            </a:extLst>
          </p:cNvPr>
          <p:cNvGrpSpPr/>
          <p:nvPr userDrawn="1"/>
        </p:nvGrpSpPr>
        <p:grpSpPr>
          <a:xfrm>
            <a:off x="3432133" y="1186370"/>
            <a:ext cx="4541520" cy="4541520"/>
            <a:chOff x="3825240" y="1348740"/>
            <a:chExt cx="4541520" cy="4541520"/>
          </a:xfrm>
          <a:solidFill>
            <a:schemeClr val="accent2"/>
          </a:solidFill>
        </p:grpSpPr>
        <p:sp>
          <p:nvSpPr>
            <p:cNvPr id="7" name="Arc 6">
              <a:extLst>
                <a:ext uri="{FF2B5EF4-FFF2-40B4-BE49-F238E27FC236}">
                  <a16:creationId xmlns:a16="http://schemas.microsoft.com/office/drawing/2014/main" id="{2CDC784A-3447-4FCF-8BA2-A796988BD5A0}"/>
                </a:ext>
              </a:extLst>
            </p:cNvPr>
            <p:cNvSpPr/>
            <p:nvPr/>
          </p:nvSpPr>
          <p:spPr>
            <a:xfrm>
              <a:off x="3825240" y="1348740"/>
              <a:ext cx="4541520" cy="4541520"/>
            </a:xfrm>
            <a:prstGeom prst="arc">
              <a:avLst>
                <a:gd name="adj1" fmla="val 17777619"/>
                <a:gd name="adj2" fmla="val 3843718"/>
              </a:avLst>
            </a:prstGeom>
            <a:grpFill/>
            <a:ln w="114300" cap="rnd">
              <a:solidFill>
                <a:schemeClr val="bg2">
                  <a:alpha val="62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Arc 7">
              <a:extLst>
                <a:ext uri="{FF2B5EF4-FFF2-40B4-BE49-F238E27FC236}">
                  <a16:creationId xmlns:a16="http://schemas.microsoft.com/office/drawing/2014/main" id="{E2C3B439-F2AA-4920-BF7F-ECB8A184213A}"/>
                </a:ext>
              </a:extLst>
            </p:cNvPr>
            <p:cNvSpPr/>
            <p:nvPr/>
          </p:nvSpPr>
          <p:spPr>
            <a:xfrm flipH="1">
              <a:off x="3825240" y="1348740"/>
              <a:ext cx="4541520" cy="4541520"/>
            </a:xfrm>
            <a:prstGeom prst="arc">
              <a:avLst>
                <a:gd name="adj1" fmla="val 17777619"/>
                <a:gd name="adj2" fmla="val 3843718"/>
              </a:avLst>
            </a:prstGeom>
            <a:grpFill/>
            <a:ln w="114300" cap="rnd">
              <a:solidFill>
                <a:schemeClr val="bg2">
                  <a:alpha val="62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" name="Title 1">
            <a:extLst>
              <a:ext uri="{FF2B5EF4-FFF2-40B4-BE49-F238E27FC236}">
                <a16:creationId xmlns:a16="http://schemas.microsoft.com/office/drawing/2014/main" id="{DA9ED633-889F-4D0F-8EF3-785C4078E7A0}"/>
              </a:ext>
            </a:extLst>
          </p:cNvPr>
          <p:cNvSpPr txBox="1">
            <a:spLocks/>
          </p:cNvSpPr>
          <p:nvPr userDrawn="1"/>
        </p:nvSpPr>
        <p:spPr>
          <a:xfrm>
            <a:off x="254593" y="426794"/>
            <a:ext cx="10515600" cy="6093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000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7CCA7F02-F009-42C0-8A7E-ED775BDD8C64}"/>
              </a:ext>
            </a:extLst>
          </p:cNvPr>
          <p:cNvSpPr/>
          <p:nvPr userDrawn="1"/>
        </p:nvSpPr>
        <p:spPr>
          <a:xfrm>
            <a:off x="4210640" y="1964879"/>
            <a:ext cx="2984506" cy="2984502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5DC2A1F-77D7-40EF-9DCC-AAC5D1173F45}"/>
              </a:ext>
            </a:extLst>
          </p:cNvPr>
          <p:cNvGrpSpPr/>
          <p:nvPr userDrawn="1"/>
        </p:nvGrpSpPr>
        <p:grpSpPr>
          <a:xfrm>
            <a:off x="5245686" y="2999931"/>
            <a:ext cx="914408" cy="914400"/>
            <a:chOff x="11045825" y="2247900"/>
            <a:chExt cx="258763" cy="258763"/>
          </a:xfrm>
          <a:solidFill>
            <a:schemeClr val="bg1"/>
          </a:solidFill>
        </p:grpSpPr>
        <p:sp>
          <p:nvSpPr>
            <p:cNvPr id="12" name="Freeform 207">
              <a:extLst>
                <a:ext uri="{FF2B5EF4-FFF2-40B4-BE49-F238E27FC236}">
                  <a16:creationId xmlns:a16="http://schemas.microsoft.com/office/drawing/2014/main" id="{67E7BA9B-0477-4463-84DB-A9B8031C1639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55363" y="2478088"/>
              <a:ext cx="38100" cy="9525"/>
            </a:xfrm>
            <a:custGeom>
              <a:avLst/>
              <a:gdLst>
                <a:gd name="T0" fmla="*/ 105 w 120"/>
                <a:gd name="T1" fmla="*/ 0 h 30"/>
                <a:gd name="T2" fmla="*/ 15 w 120"/>
                <a:gd name="T3" fmla="*/ 0 h 30"/>
                <a:gd name="T4" fmla="*/ 12 w 120"/>
                <a:gd name="T5" fmla="*/ 0 h 30"/>
                <a:gd name="T6" fmla="*/ 9 w 120"/>
                <a:gd name="T7" fmla="*/ 1 h 30"/>
                <a:gd name="T8" fmla="*/ 7 w 120"/>
                <a:gd name="T9" fmla="*/ 2 h 30"/>
                <a:gd name="T10" fmla="*/ 5 w 120"/>
                <a:gd name="T11" fmla="*/ 4 h 30"/>
                <a:gd name="T12" fmla="*/ 2 w 120"/>
                <a:gd name="T13" fmla="*/ 6 h 30"/>
                <a:gd name="T14" fmla="*/ 1 w 120"/>
                <a:gd name="T15" fmla="*/ 8 h 30"/>
                <a:gd name="T16" fmla="*/ 0 w 120"/>
                <a:gd name="T17" fmla="*/ 11 h 30"/>
                <a:gd name="T18" fmla="*/ 0 w 120"/>
                <a:gd name="T19" fmla="*/ 15 h 30"/>
                <a:gd name="T20" fmla="*/ 0 w 120"/>
                <a:gd name="T21" fmla="*/ 18 h 30"/>
                <a:gd name="T22" fmla="*/ 1 w 120"/>
                <a:gd name="T23" fmla="*/ 20 h 30"/>
                <a:gd name="T24" fmla="*/ 2 w 120"/>
                <a:gd name="T25" fmla="*/ 23 h 30"/>
                <a:gd name="T26" fmla="*/ 5 w 120"/>
                <a:gd name="T27" fmla="*/ 25 h 30"/>
                <a:gd name="T28" fmla="*/ 7 w 120"/>
                <a:gd name="T29" fmla="*/ 26 h 30"/>
                <a:gd name="T30" fmla="*/ 9 w 120"/>
                <a:gd name="T31" fmla="*/ 29 h 30"/>
                <a:gd name="T32" fmla="*/ 12 w 120"/>
                <a:gd name="T33" fmla="*/ 29 h 30"/>
                <a:gd name="T34" fmla="*/ 15 w 120"/>
                <a:gd name="T35" fmla="*/ 30 h 30"/>
                <a:gd name="T36" fmla="*/ 105 w 120"/>
                <a:gd name="T37" fmla="*/ 30 h 30"/>
                <a:gd name="T38" fmla="*/ 109 w 120"/>
                <a:gd name="T39" fmla="*/ 29 h 30"/>
                <a:gd name="T40" fmla="*/ 111 w 120"/>
                <a:gd name="T41" fmla="*/ 29 h 30"/>
                <a:gd name="T42" fmla="*/ 114 w 120"/>
                <a:gd name="T43" fmla="*/ 26 h 30"/>
                <a:gd name="T44" fmla="*/ 116 w 120"/>
                <a:gd name="T45" fmla="*/ 25 h 30"/>
                <a:gd name="T46" fmla="*/ 118 w 120"/>
                <a:gd name="T47" fmla="*/ 23 h 30"/>
                <a:gd name="T48" fmla="*/ 119 w 120"/>
                <a:gd name="T49" fmla="*/ 20 h 30"/>
                <a:gd name="T50" fmla="*/ 120 w 120"/>
                <a:gd name="T51" fmla="*/ 18 h 30"/>
                <a:gd name="T52" fmla="*/ 120 w 120"/>
                <a:gd name="T53" fmla="*/ 15 h 30"/>
                <a:gd name="T54" fmla="*/ 120 w 120"/>
                <a:gd name="T55" fmla="*/ 11 h 30"/>
                <a:gd name="T56" fmla="*/ 119 w 120"/>
                <a:gd name="T57" fmla="*/ 8 h 30"/>
                <a:gd name="T58" fmla="*/ 118 w 120"/>
                <a:gd name="T59" fmla="*/ 6 h 30"/>
                <a:gd name="T60" fmla="*/ 116 w 120"/>
                <a:gd name="T61" fmla="*/ 4 h 30"/>
                <a:gd name="T62" fmla="*/ 114 w 120"/>
                <a:gd name="T63" fmla="*/ 2 h 30"/>
                <a:gd name="T64" fmla="*/ 111 w 120"/>
                <a:gd name="T65" fmla="*/ 1 h 30"/>
                <a:gd name="T66" fmla="*/ 109 w 120"/>
                <a:gd name="T67" fmla="*/ 0 h 30"/>
                <a:gd name="T68" fmla="*/ 105 w 120"/>
                <a:gd name="T69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20" h="30">
                  <a:moveTo>
                    <a:pt x="105" y="0"/>
                  </a:moveTo>
                  <a:lnTo>
                    <a:pt x="15" y="0"/>
                  </a:lnTo>
                  <a:lnTo>
                    <a:pt x="12" y="0"/>
                  </a:lnTo>
                  <a:lnTo>
                    <a:pt x="9" y="1"/>
                  </a:lnTo>
                  <a:lnTo>
                    <a:pt x="7" y="2"/>
                  </a:lnTo>
                  <a:lnTo>
                    <a:pt x="5" y="4"/>
                  </a:lnTo>
                  <a:lnTo>
                    <a:pt x="2" y="6"/>
                  </a:lnTo>
                  <a:lnTo>
                    <a:pt x="1" y="8"/>
                  </a:lnTo>
                  <a:lnTo>
                    <a:pt x="0" y="11"/>
                  </a:lnTo>
                  <a:lnTo>
                    <a:pt x="0" y="15"/>
                  </a:lnTo>
                  <a:lnTo>
                    <a:pt x="0" y="18"/>
                  </a:lnTo>
                  <a:lnTo>
                    <a:pt x="1" y="20"/>
                  </a:lnTo>
                  <a:lnTo>
                    <a:pt x="2" y="23"/>
                  </a:lnTo>
                  <a:lnTo>
                    <a:pt x="5" y="25"/>
                  </a:lnTo>
                  <a:lnTo>
                    <a:pt x="7" y="26"/>
                  </a:lnTo>
                  <a:lnTo>
                    <a:pt x="9" y="29"/>
                  </a:lnTo>
                  <a:lnTo>
                    <a:pt x="12" y="29"/>
                  </a:lnTo>
                  <a:lnTo>
                    <a:pt x="15" y="30"/>
                  </a:lnTo>
                  <a:lnTo>
                    <a:pt x="105" y="30"/>
                  </a:lnTo>
                  <a:lnTo>
                    <a:pt x="109" y="29"/>
                  </a:lnTo>
                  <a:lnTo>
                    <a:pt x="111" y="29"/>
                  </a:lnTo>
                  <a:lnTo>
                    <a:pt x="114" y="26"/>
                  </a:lnTo>
                  <a:lnTo>
                    <a:pt x="116" y="25"/>
                  </a:lnTo>
                  <a:lnTo>
                    <a:pt x="118" y="23"/>
                  </a:lnTo>
                  <a:lnTo>
                    <a:pt x="119" y="20"/>
                  </a:lnTo>
                  <a:lnTo>
                    <a:pt x="120" y="18"/>
                  </a:lnTo>
                  <a:lnTo>
                    <a:pt x="120" y="15"/>
                  </a:lnTo>
                  <a:lnTo>
                    <a:pt x="120" y="11"/>
                  </a:lnTo>
                  <a:lnTo>
                    <a:pt x="119" y="8"/>
                  </a:lnTo>
                  <a:lnTo>
                    <a:pt x="118" y="6"/>
                  </a:lnTo>
                  <a:lnTo>
                    <a:pt x="116" y="4"/>
                  </a:lnTo>
                  <a:lnTo>
                    <a:pt x="114" y="2"/>
                  </a:lnTo>
                  <a:lnTo>
                    <a:pt x="111" y="1"/>
                  </a:lnTo>
                  <a:lnTo>
                    <a:pt x="109" y="0"/>
                  </a:lnTo>
                  <a:lnTo>
                    <a:pt x="10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08">
              <a:extLst>
                <a:ext uri="{FF2B5EF4-FFF2-40B4-BE49-F238E27FC236}">
                  <a16:creationId xmlns:a16="http://schemas.microsoft.com/office/drawing/2014/main" id="{D2F13208-10CE-4FC3-BF6F-E8B1FE57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64888" y="2497138"/>
              <a:ext cx="19050" cy="9525"/>
            </a:xfrm>
            <a:custGeom>
              <a:avLst/>
              <a:gdLst>
                <a:gd name="T0" fmla="*/ 45 w 60"/>
                <a:gd name="T1" fmla="*/ 0 h 30"/>
                <a:gd name="T2" fmla="*/ 15 w 60"/>
                <a:gd name="T3" fmla="*/ 0 h 30"/>
                <a:gd name="T4" fmla="*/ 12 w 60"/>
                <a:gd name="T5" fmla="*/ 0 h 30"/>
                <a:gd name="T6" fmla="*/ 9 w 60"/>
                <a:gd name="T7" fmla="*/ 1 h 30"/>
                <a:gd name="T8" fmla="*/ 7 w 60"/>
                <a:gd name="T9" fmla="*/ 2 h 30"/>
                <a:gd name="T10" fmla="*/ 5 w 60"/>
                <a:gd name="T11" fmla="*/ 4 h 30"/>
                <a:gd name="T12" fmla="*/ 3 w 60"/>
                <a:gd name="T13" fmla="*/ 6 h 30"/>
                <a:gd name="T14" fmla="*/ 1 w 60"/>
                <a:gd name="T15" fmla="*/ 8 h 30"/>
                <a:gd name="T16" fmla="*/ 0 w 60"/>
                <a:gd name="T17" fmla="*/ 12 h 30"/>
                <a:gd name="T18" fmla="*/ 0 w 60"/>
                <a:gd name="T19" fmla="*/ 15 h 30"/>
                <a:gd name="T20" fmla="*/ 0 w 60"/>
                <a:gd name="T21" fmla="*/ 18 h 30"/>
                <a:gd name="T22" fmla="*/ 1 w 60"/>
                <a:gd name="T23" fmla="*/ 20 h 30"/>
                <a:gd name="T24" fmla="*/ 3 w 60"/>
                <a:gd name="T25" fmla="*/ 23 h 30"/>
                <a:gd name="T26" fmla="*/ 5 w 60"/>
                <a:gd name="T27" fmla="*/ 25 h 30"/>
                <a:gd name="T28" fmla="*/ 7 w 60"/>
                <a:gd name="T29" fmla="*/ 28 h 30"/>
                <a:gd name="T30" fmla="*/ 9 w 60"/>
                <a:gd name="T31" fmla="*/ 29 h 30"/>
                <a:gd name="T32" fmla="*/ 12 w 60"/>
                <a:gd name="T33" fmla="*/ 30 h 30"/>
                <a:gd name="T34" fmla="*/ 15 w 60"/>
                <a:gd name="T35" fmla="*/ 30 h 30"/>
                <a:gd name="T36" fmla="*/ 45 w 60"/>
                <a:gd name="T37" fmla="*/ 30 h 30"/>
                <a:gd name="T38" fmla="*/ 49 w 60"/>
                <a:gd name="T39" fmla="*/ 30 h 30"/>
                <a:gd name="T40" fmla="*/ 51 w 60"/>
                <a:gd name="T41" fmla="*/ 29 h 30"/>
                <a:gd name="T42" fmla="*/ 54 w 60"/>
                <a:gd name="T43" fmla="*/ 28 h 30"/>
                <a:gd name="T44" fmla="*/ 56 w 60"/>
                <a:gd name="T45" fmla="*/ 25 h 30"/>
                <a:gd name="T46" fmla="*/ 57 w 60"/>
                <a:gd name="T47" fmla="*/ 23 h 30"/>
                <a:gd name="T48" fmla="*/ 59 w 60"/>
                <a:gd name="T49" fmla="*/ 20 h 30"/>
                <a:gd name="T50" fmla="*/ 60 w 60"/>
                <a:gd name="T51" fmla="*/ 18 h 30"/>
                <a:gd name="T52" fmla="*/ 60 w 60"/>
                <a:gd name="T53" fmla="*/ 15 h 30"/>
                <a:gd name="T54" fmla="*/ 60 w 60"/>
                <a:gd name="T55" fmla="*/ 12 h 30"/>
                <a:gd name="T56" fmla="*/ 59 w 60"/>
                <a:gd name="T57" fmla="*/ 8 h 30"/>
                <a:gd name="T58" fmla="*/ 57 w 60"/>
                <a:gd name="T59" fmla="*/ 6 h 30"/>
                <a:gd name="T60" fmla="*/ 56 w 60"/>
                <a:gd name="T61" fmla="*/ 4 h 30"/>
                <a:gd name="T62" fmla="*/ 54 w 60"/>
                <a:gd name="T63" fmla="*/ 2 h 30"/>
                <a:gd name="T64" fmla="*/ 51 w 60"/>
                <a:gd name="T65" fmla="*/ 1 h 30"/>
                <a:gd name="T66" fmla="*/ 49 w 60"/>
                <a:gd name="T67" fmla="*/ 0 h 30"/>
                <a:gd name="T68" fmla="*/ 45 w 60"/>
                <a:gd name="T69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60" h="30">
                  <a:moveTo>
                    <a:pt x="45" y="0"/>
                  </a:moveTo>
                  <a:lnTo>
                    <a:pt x="15" y="0"/>
                  </a:lnTo>
                  <a:lnTo>
                    <a:pt x="12" y="0"/>
                  </a:lnTo>
                  <a:lnTo>
                    <a:pt x="9" y="1"/>
                  </a:lnTo>
                  <a:lnTo>
                    <a:pt x="7" y="2"/>
                  </a:lnTo>
                  <a:lnTo>
                    <a:pt x="5" y="4"/>
                  </a:lnTo>
                  <a:lnTo>
                    <a:pt x="3" y="6"/>
                  </a:lnTo>
                  <a:lnTo>
                    <a:pt x="1" y="8"/>
                  </a:lnTo>
                  <a:lnTo>
                    <a:pt x="0" y="12"/>
                  </a:lnTo>
                  <a:lnTo>
                    <a:pt x="0" y="15"/>
                  </a:lnTo>
                  <a:lnTo>
                    <a:pt x="0" y="18"/>
                  </a:lnTo>
                  <a:lnTo>
                    <a:pt x="1" y="20"/>
                  </a:lnTo>
                  <a:lnTo>
                    <a:pt x="3" y="23"/>
                  </a:lnTo>
                  <a:lnTo>
                    <a:pt x="5" y="25"/>
                  </a:lnTo>
                  <a:lnTo>
                    <a:pt x="7" y="28"/>
                  </a:lnTo>
                  <a:lnTo>
                    <a:pt x="9" y="29"/>
                  </a:lnTo>
                  <a:lnTo>
                    <a:pt x="12" y="30"/>
                  </a:lnTo>
                  <a:lnTo>
                    <a:pt x="15" y="30"/>
                  </a:lnTo>
                  <a:lnTo>
                    <a:pt x="45" y="30"/>
                  </a:lnTo>
                  <a:lnTo>
                    <a:pt x="49" y="30"/>
                  </a:lnTo>
                  <a:lnTo>
                    <a:pt x="51" y="29"/>
                  </a:lnTo>
                  <a:lnTo>
                    <a:pt x="54" y="28"/>
                  </a:lnTo>
                  <a:lnTo>
                    <a:pt x="56" y="25"/>
                  </a:lnTo>
                  <a:lnTo>
                    <a:pt x="57" y="23"/>
                  </a:lnTo>
                  <a:lnTo>
                    <a:pt x="59" y="20"/>
                  </a:lnTo>
                  <a:lnTo>
                    <a:pt x="60" y="18"/>
                  </a:lnTo>
                  <a:lnTo>
                    <a:pt x="60" y="15"/>
                  </a:lnTo>
                  <a:lnTo>
                    <a:pt x="60" y="12"/>
                  </a:lnTo>
                  <a:lnTo>
                    <a:pt x="59" y="8"/>
                  </a:lnTo>
                  <a:lnTo>
                    <a:pt x="57" y="6"/>
                  </a:lnTo>
                  <a:lnTo>
                    <a:pt x="56" y="4"/>
                  </a:lnTo>
                  <a:lnTo>
                    <a:pt x="54" y="2"/>
                  </a:lnTo>
                  <a:lnTo>
                    <a:pt x="51" y="1"/>
                  </a:lnTo>
                  <a:lnTo>
                    <a:pt x="49" y="0"/>
                  </a:lnTo>
                  <a:lnTo>
                    <a:pt x="4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209">
              <a:extLst>
                <a:ext uri="{FF2B5EF4-FFF2-40B4-BE49-F238E27FC236}">
                  <a16:creationId xmlns:a16="http://schemas.microsoft.com/office/drawing/2014/main" id="{42A7946D-39ED-43E0-B538-4E2797BCC11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1093450" y="2290763"/>
              <a:ext cx="163513" cy="177800"/>
            </a:xfrm>
            <a:custGeom>
              <a:avLst/>
              <a:gdLst>
                <a:gd name="T0" fmla="*/ 303 w 512"/>
                <a:gd name="T1" fmla="*/ 484 h 558"/>
                <a:gd name="T2" fmla="*/ 211 w 512"/>
                <a:gd name="T3" fmla="*/ 489 h 558"/>
                <a:gd name="T4" fmla="*/ 200 w 512"/>
                <a:gd name="T5" fmla="*/ 475 h 558"/>
                <a:gd name="T6" fmla="*/ 131 w 512"/>
                <a:gd name="T7" fmla="*/ 444 h 558"/>
                <a:gd name="T8" fmla="*/ 77 w 512"/>
                <a:gd name="T9" fmla="*/ 395 h 558"/>
                <a:gd name="T10" fmla="*/ 43 w 512"/>
                <a:gd name="T11" fmla="*/ 330 h 558"/>
                <a:gd name="T12" fmla="*/ 30 w 512"/>
                <a:gd name="T13" fmla="*/ 256 h 558"/>
                <a:gd name="T14" fmla="*/ 35 w 512"/>
                <a:gd name="T15" fmla="*/ 211 h 558"/>
                <a:gd name="T16" fmla="*/ 48 w 512"/>
                <a:gd name="T17" fmla="*/ 168 h 558"/>
                <a:gd name="T18" fmla="*/ 97 w 512"/>
                <a:gd name="T19" fmla="*/ 97 h 558"/>
                <a:gd name="T20" fmla="*/ 168 w 512"/>
                <a:gd name="T21" fmla="*/ 48 h 558"/>
                <a:gd name="T22" fmla="*/ 210 w 512"/>
                <a:gd name="T23" fmla="*/ 35 h 558"/>
                <a:gd name="T24" fmla="*/ 256 w 512"/>
                <a:gd name="T25" fmla="*/ 30 h 558"/>
                <a:gd name="T26" fmla="*/ 301 w 512"/>
                <a:gd name="T27" fmla="*/ 35 h 558"/>
                <a:gd name="T28" fmla="*/ 344 w 512"/>
                <a:gd name="T29" fmla="*/ 48 h 558"/>
                <a:gd name="T30" fmla="*/ 416 w 512"/>
                <a:gd name="T31" fmla="*/ 97 h 558"/>
                <a:gd name="T32" fmla="*/ 464 w 512"/>
                <a:gd name="T33" fmla="*/ 168 h 558"/>
                <a:gd name="T34" fmla="*/ 477 w 512"/>
                <a:gd name="T35" fmla="*/ 211 h 558"/>
                <a:gd name="T36" fmla="*/ 482 w 512"/>
                <a:gd name="T37" fmla="*/ 256 h 558"/>
                <a:gd name="T38" fmla="*/ 470 w 512"/>
                <a:gd name="T39" fmla="*/ 330 h 558"/>
                <a:gd name="T40" fmla="*/ 434 w 512"/>
                <a:gd name="T41" fmla="*/ 395 h 558"/>
                <a:gd name="T42" fmla="*/ 381 w 512"/>
                <a:gd name="T43" fmla="*/ 444 h 558"/>
                <a:gd name="T44" fmla="*/ 312 w 512"/>
                <a:gd name="T45" fmla="*/ 475 h 558"/>
                <a:gd name="T46" fmla="*/ 218 w 512"/>
                <a:gd name="T47" fmla="*/ 3 h 558"/>
                <a:gd name="T48" fmla="*/ 168 w 512"/>
                <a:gd name="T49" fmla="*/ 16 h 558"/>
                <a:gd name="T50" fmla="*/ 123 w 512"/>
                <a:gd name="T51" fmla="*/ 38 h 558"/>
                <a:gd name="T52" fmla="*/ 84 w 512"/>
                <a:gd name="T53" fmla="*/ 67 h 558"/>
                <a:gd name="T54" fmla="*/ 52 w 512"/>
                <a:gd name="T55" fmla="*/ 103 h 558"/>
                <a:gd name="T56" fmla="*/ 26 w 512"/>
                <a:gd name="T57" fmla="*/ 146 h 558"/>
                <a:gd name="T58" fmla="*/ 9 w 512"/>
                <a:gd name="T59" fmla="*/ 192 h 558"/>
                <a:gd name="T60" fmla="*/ 0 w 512"/>
                <a:gd name="T61" fmla="*/ 243 h 558"/>
                <a:gd name="T62" fmla="*/ 8 w 512"/>
                <a:gd name="T63" fmla="*/ 317 h 558"/>
                <a:gd name="T64" fmla="*/ 39 w 512"/>
                <a:gd name="T65" fmla="*/ 391 h 558"/>
                <a:gd name="T66" fmla="*/ 91 w 512"/>
                <a:gd name="T67" fmla="*/ 451 h 558"/>
                <a:gd name="T68" fmla="*/ 161 w 512"/>
                <a:gd name="T69" fmla="*/ 493 h 558"/>
                <a:gd name="T70" fmla="*/ 182 w 512"/>
                <a:gd name="T71" fmla="*/ 548 h 558"/>
                <a:gd name="T72" fmla="*/ 190 w 512"/>
                <a:gd name="T73" fmla="*/ 557 h 558"/>
                <a:gd name="T74" fmla="*/ 320 w 512"/>
                <a:gd name="T75" fmla="*/ 557 h 558"/>
                <a:gd name="T76" fmla="*/ 329 w 512"/>
                <a:gd name="T77" fmla="*/ 550 h 558"/>
                <a:gd name="T78" fmla="*/ 331 w 512"/>
                <a:gd name="T79" fmla="*/ 501 h 558"/>
                <a:gd name="T80" fmla="*/ 404 w 512"/>
                <a:gd name="T81" fmla="*/ 464 h 558"/>
                <a:gd name="T82" fmla="*/ 462 w 512"/>
                <a:gd name="T83" fmla="*/ 409 h 558"/>
                <a:gd name="T84" fmla="*/ 499 w 512"/>
                <a:gd name="T85" fmla="*/ 338 h 558"/>
                <a:gd name="T86" fmla="*/ 512 w 512"/>
                <a:gd name="T87" fmla="*/ 256 h 558"/>
                <a:gd name="T88" fmla="*/ 507 w 512"/>
                <a:gd name="T89" fmla="*/ 205 h 558"/>
                <a:gd name="T90" fmla="*/ 492 w 512"/>
                <a:gd name="T91" fmla="*/ 157 h 558"/>
                <a:gd name="T92" fmla="*/ 469 w 512"/>
                <a:gd name="T93" fmla="*/ 114 h 558"/>
                <a:gd name="T94" fmla="*/ 437 w 512"/>
                <a:gd name="T95" fmla="*/ 75 h 558"/>
                <a:gd name="T96" fmla="*/ 399 w 512"/>
                <a:gd name="T97" fmla="*/ 44 h 558"/>
                <a:gd name="T98" fmla="*/ 356 w 512"/>
                <a:gd name="T99" fmla="*/ 20 h 558"/>
                <a:gd name="T100" fmla="*/ 308 w 512"/>
                <a:gd name="T101" fmla="*/ 5 h 558"/>
                <a:gd name="T102" fmla="*/ 256 w 512"/>
                <a:gd name="T103" fmla="*/ 0 h 5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512" h="558">
                  <a:moveTo>
                    <a:pt x="312" y="475"/>
                  </a:moveTo>
                  <a:lnTo>
                    <a:pt x="308" y="476"/>
                  </a:lnTo>
                  <a:lnTo>
                    <a:pt x="305" y="480"/>
                  </a:lnTo>
                  <a:lnTo>
                    <a:pt x="303" y="484"/>
                  </a:lnTo>
                  <a:lnTo>
                    <a:pt x="301" y="489"/>
                  </a:lnTo>
                  <a:lnTo>
                    <a:pt x="301" y="528"/>
                  </a:lnTo>
                  <a:lnTo>
                    <a:pt x="211" y="528"/>
                  </a:lnTo>
                  <a:lnTo>
                    <a:pt x="211" y="489"/>
                  </a:lnTo>
                  <a:lnTo>
                    <a:pt x="210" y="484"/>
                  </a:lnTo>
                  <a:lnTo>
                    <a:pt x="208" y="480"/>
                  </a:lnTo>
                  <a:lnTo>
                    <a:pt x="204" y="476"/>
                  </a:lnTo>
                  <a:lnTo>
                    <a:pt x="200" y="475"/>
                  </a:lnTo>
                  <a:lnTo>
                    <a:pt x="181" y="469"/>
                  </a:lnTo>
                  <a:lnTo>
                    <a:pt x="164" y="462"/>
                  </a:lnTo>
                  <a:lnTo>
                    <a:pt x="147" y="454"/>
                  </a:lnTo>
                  <a:lnTo>
                    <a:pt x="131" y="444"/>
                  </a:lnTo>
                  <a:lnTo>
                    <a:pt x="116" y="433"/>
                  </a:lnTo>
                  <a:lnTo>
                    <a:pt x="102" y="421"/>
                  </a:lnTo>
                  <a:lnTo>
                    <a:pt x="89" y="409"/>
                  </a:lnTo>
                  <a:lnTo>
                    <a:pt x="77" y="395"/>
                  </a:lnTo>
                  <a:lnTo>
                    <a:pt x="67" y="380"/>
                  </a:lnTo>
                  <a:lnTo>
                    <a:pt x="58" y="364"/>
                  </a:lnTo>
                  <a:lnTo>
                    <a:pt x="49" y="347"/>
                  </a:lnTo>
                  <a:lnTo>
                    <a:pt x="43" y="330"/>
                  </a:lnTo>
                  <a:lnTo>
                    <a:pt x="38" y="312"/>
                  </a:lnTo>
                  <a:lnTo>
                    <a:pt x="33" y="294"/>
                  </a:lnTo>
                  <a:lnTo>
                    <a:pt x="31" y="276"/>
                  </a:lnTo>
                  <a:lnTo>
                    <a:pt x="30" y="256"/>
                  </a:lnTo>
                  <a:lnTo>
                    <a:pt x="31" y="245"/>
                  </a:lnTo>
                  <a:lnTo>
                    <a:pt x="31" y="233"/>
                  </a:lnTo>
                  <a:lnTo>
                    <a:pt x="33" y="222"/>
                  </a:lnTo>
                  <a:lnTo>
                    <a:pt x="35" y="211"/>
                  </a:lnTo>
                  <a:lnTo>
                    <a:pt x="38" y="199"/>
                  </a:lnTo>
                  <a:lnTo>
                    <a:pt x="41" y="189"/>
                  </a:lnTo>
                  <a:lnTo>
                    <a:pt x="44" y="179"/>
                  </a:lnTo>
                  <a:lnTo>
                    <a:pt x="48" y="168"/>
                  </a:lnTo>
                  <a:lnTo>
                    <a:pt x="58" y="149"/>
                  </a:lnTo>
                  <a:lnTo>
                    <a:pt x="69" y="130"/>
                  </a:lnTo>
                  <a:lnTo>
                    <a:pt x="82" y="113"/>
                  </a:lnTo>
                  <a:lnTo>
                    <a:pt x="97" y="97"/>
                  </a:lnTo>
                  <a:lnTo>
                    <a:pt x="113" y="83"/>
                  </a:lnTo>
                  <a:lnTo>
                    <a:pt x="130" y="69"/>
                  </a:lnTo>
                  <a:lnTo>
                    <a:pt x="149" y="58"/>
                  </a:lnTo>
                  <a:lnTo>
                    <a:pt x="168" y="48"/>
                  </a:lnTo>
                  <a:lnTo>
                    <a:pt x="178" y="44"/>
                  </a:lnTo>
                  <a:lnTo>
                    <a:pt x="189" y="41"/>
                  </a:lnTo>
                  <a:lnTo>
                    <a:pt x="200" y="38"/>
                  </a:lnTo>
                  <a:lnTo>
                    <a:pt x="210" y="35"/>
                  </a:lnTo>
                  <a:lnTo>
                    <a:pt x="222" y="33"/>
                  </a:lnTo>
                  <a:lnTo>
                    <a:pt x="233" y="32"/>
                  </a:lnTo>
                  <a:lnTo>
                    <a:pt x="245" y="31"/>
                  </a:lnTo>
                  <a:lnTo>
                    <a:pt x="256" y="30"/>
                  </a:lnTo>
                  <a:lnTo>
                    <a:pt x="268" y="31"/>
                  </a:lnTo>
                  <a:lnTo>
                    <a:pt x="279" y="31"/>
                  </a:lnTo>
                  <a:lnTo>
                    <a:pt x="291" y="33"/>
                  </a:lnTo>
                  <a:lnTo>
                    <a:pt x="301" y="35"/>
                  </a:lnTo>
                  <a:lnTo>
                    <a:pt x="312" y="38"/>
                  </a:lnTo>
                  <a:lnTo>
                    <a:pt x="323" y="41"/>
                  </a:lnTo>
                  <a:lnTo>
                    <a:pt x="334" y="44"/>
                  </a:lnTo>
                  <a:lnTo>
                    <a:pt x="344" y="48"/>
                  </a:lnTo>
                  <a:lnTo>
                    <a:pt x="364" y="58"/>
                  </a:lnTo>
                  <a:lnTo>
                    <a:pt x="382" y="69"/>
                  </a:lnTo>
                  <a:lnTo>
                    <a:pt x="400" y="83"/>
                  </a:lnTo>
                  <a:lnTo>
                    <a:pt x="416" y="97"/>
                  </a:lnTo>
                  <a:lnTo>
                    <a:pt x="430" y="113"/>
                  </a:lnTo>
                  <a:lnTo>
                    <a:pt x="443" y="130"/>
                  </a:lnTo>
                  <a:lnTo>
                    <a:pt x="455" y="149"/>
                  </a:lnTo>
                  <a:lnTo>
                    <a:pt x="464" y="168"/>
                  </a:lnTo>
                  <a:lnTo>
                    <a:pt x="468" y="179"/>
                  </a:lnTo>
                  <a:lnTo>
                    <a:pt x="472" y="189"/>
                  </a:lnTo>
                  <a:lnTo>
                    <a:pt x="475" y="199"/>
                  </a:lnTo>
                  <a:lnTo>
                    <a:pt x="477" y="211"/>
                  </a:lnTo>
                  <a:lnTo>
                    <a:pt x="479" y="222"/>
                  </a:lnTo>
                  <a:lnTo>
                    <a:pt x="481" y="233"/>
                  </a:lnTo>
                  <a:lnTo>
                    <a:pt x="482" y="245"/>
                  </a:lnTo>
                  <a:lnTo>
                    <a:pt x="482" y="256"/>
                  </a:lnTo>
                  <a:lnTo>
                    <a:pt x="482" y="276"/>
                  </a:lnTo>
                  <a:lnTo>
                    <a:pt x="478" y="294"/>
                  </a:lnTo>
                  <a:lnTo>
                    <a:pt x="475" y="312"/>
                  </a:lnTo>
                  <a:lnTo>
                    <a:pt x="470" y="330"/>
                  </a:lnTo>
                  <a:lnTo>
                    <a:pt x="462" y="347"/>
                  </a:lnTo>
                  <a:lnTo>
                    <a:pt x="455" y="364"/>
                  </a:lnTo>
                  <a:lnTo>
                    <a:pt x="445" y="380"/>
                  </a:lnTo>
                  <a:lnTo>
                    <a:pt x="434" y="395"/>
                  </a:lnTo>
                  <a:lnTo>
                    <a:pt x="423" y="409"/>
                  </a:lnTo>
                  <a:lnTo>
                    <a:pt x="410" y="421"/>
                  </a:lnTo>
                  <a:lnTo>
                    <a:pt x="396" y="433"/>
                  </a:lnTo>
                  <a:lnTo>
                    <a:pt x="381" y="444"/>
                  </a:lnTo>
                  <a:lnTo>
                    <a:pt x="365" y="454"/>
                  </a:lnTo>
                  <a:lnTo>
                    <a:pt x="349" y="462"/>
                  </a:lnTo>
                  <a:lnTo>
                    <a:pt x="331" y="469"/>
                  </a:lnTo>
                  <a:lnTo>
                    <a:pt x="312" y="475"/>
                  </a:lnTo>
                  <a:close/>
                  <a:moveTo>
                    <a:pt x="256" y="0"/>
                  </a:moveTo>
                  <a:lnTo>
                    <a:pt x="244" y="1"/>
                  </a:lnTo>
                  <a:lnTo>
                    <a:pt x="230" y="2"/>
                  </a:lnTo>
                  <a:lnTo>
                    <a:pt x="218" y="3"/>
                  </a:lnTo>
                  <a:lnTo>
                    <a:pt x="205" y="5"/>
                  </a:lnTo>
                  <a:lnTo>
                    <a:pt x="192" y="9"/>
                  </a:lnTo>
                  <a:lnTo>
                    <a:pt x="180" y="12"/>
                  </a:lnTo>
                  <a:lnTo>
                    <a:pt x="168" y="16"/>
                  </a:lnTo>
                  <a:lnTo>
                    <a:pt x="157" y="20"/>
                  </a:lnTo>
                  <a:lnTo>
                    <a:pt x="145" y="26"/>
                  </a:lnTo>
                  <a:lnTo>
                    <a:pt x="134" y="31"/>
                  </a:lnTo>
                  <a:lnTo>
                    <a:pt x="123" y="38"/>
                  </a:lnTo>
                  <a:lnTo>
                    <a:pt x="113" y="44"/>
                  </a:lnTo>
                  <a:lnTo>
                    <a:pt x="103" y="52"/>
                  </a:lnTo>
                  <a:lnTo>
                    <a:pt x="93" y="59"/>
                  </a:lnTo>
                  <a:lnTo>
                    <a:pt x="84" y="67"/>
                  </a:lnTo>
                  <a:lnTo>
                    <a:pt x="75" y="75"/>
                  </a:lnTo>
                  <a:lnTo>
                    <a:pt x="67" y="85"/>
                  </a:lnTo>
                  <a:lnTo>
                    <a:pt x="59" y="93"/>
                  </a:lnTo>
                  <a:lnTo>
                    <a:pt x="52" y="103"/>
                  </a:lnTo>
                  <a:lnTo>
                    <a:pt x="44" y="114"/>
                  </a:lnTo>
                  <a:lnTo>
                    <a:pt x="38" y="123"/>
                  </a:lnTo>
                  <a:lnTo>
                    <a:pt x="31" y="134"/>
                  </a:lnTo>
                  <a:lnTo>
                    <a:pt x="26" y="146"/>
                  </a:lnTo>
                  <a:lnTo>
                    <a:pt x="20" y="157"/>
                  </a:lnTo>
                  <a:lnTo>
                    <a:pt x="16" y="168"/>
                  </a:lnTo>
                  <a:lnTo>
                    <a:pt x="12" y="180"/>
                  </a:lnTo>
                  <a:lnTo>
                    <a:pt x="9" y="192"/>
                  </a:lnTo>
                  <a:lnTo>
                    <a:pt x="5" y="205"/>
                  </a:lnTo>
                  <a:lnTo>
                    <a:pt x="3" y="218"/>
                  </a:lnTo>
                  <a:lnTo>
                    <a:pt x="1" y="231"/>
                  </a:lnTo>
                  <a:lnTo>
                    <a:pt x="0" y="243"/>
                  </a:lnTo>
                  <a:lnTo>
                    <a:pt x="0" y="256"/>
                  </a:lnTo>
                  <a:lnTo>
                    <a:pt x="1" y="277"/>
                  </a:lnTo>
                  <a:lnTo>
                    <a:pt x="3" y="298"/>
                  </a:lnTo>
                  <a:lnTo>
                    <a:pt x="8" y="317"/>
                  </a:lnTo>
                  <a:lnTo>
                    <a:pt x="13" y="338"/>
                  </a:lnTo>
                  <a:lnTo>
                    <a:pt x="20" y="356"/>
                  </a:lnTo>
                  <a:lnTo>
                    <a:pt x="29" y="374"/>
                  </a:lnTo>
                  <a:lnTo>
                    <a:pt x="39" y="391"/>
                  </a:lnTo>
                  <a:lnTo>
                    <a:pt x="50" y="409"/>
                  </a:lnTo>
                  <a:lnTo>
                    <a:pt x="63" y="424"/>
                  </a:lnTo>
                  <a:lnTo>
                    <a:pt x="77" y="439"/>
                  </a:lnTo>
                  <a:lnTo>
                    <a:pt x="91" y="451"/>
                  </a:lnTo>
                  <a:lnTo>
                    <a:pt x="107" y="464"/>
                  </a:lnTo>
                  <a:lnTo>
                    <a:pt x="124" y="475"/>
                  </a:lnTo>
                  <a:lnTo>
                    <a:pt x="143" y="485"/>
                  </a:lnTo>
                  <a:lnTo>
                    <a:pt x="161" y="493"/>
                  </a:lnTo>
                  <a:lnTo>
                    <a:pt x="181" y="501"/>
                  </a:lnTo>
                  <a:lnTo>
                    <a:pt x="181" y="543"/>
                  </a:lnTo>
                  <a:lnTo>
                    <a:pt x="181" y="545"/>
                  </a:lnTo>
                  <a:lnTo>
                    <a:pt x="182" y="548"/>
                  </a:lnTo>
                  <a:lnTo>
                    <a:pt x="183" y="550"/>
                  </a:lnTo>
                  <a:lnTo>
                    <a:pt x="186" y="553"/>
                  </a:lnTo>
                  <a:lnTo>
                    <a:pt x="188" y="554"/>
                  </a:lnTo>
                  <a:lnTo>
                    <a:pt x="190" y="557"/>
                  </a:lnTo>
                  <a:lnTo>
                    <a:pt x="193" y="557"/>
                  </a:lnTo>
                  <a:lnTo>
                    <a:pt x="196" y="558"/>
                  </a:lnTo>
                  <a:lnTo>
                    <a:pt x="316" y="558"/>
                  </a:lnTo>
                  <a:lnTo>
                    <a:pt x="320" y="557"/>
                  </a:lnTo>
                  <a:lnTo>
                    <a:pt x="322" y="557"/>
                  </a:lnTo>
                  <a:lnTo>
                    <a:pt x="325" y="554"/>
                  </a:lnTo>
                  <a:lnTo>
                    <a:pt x="327" y="553"/>
                  </a:lnTo>
                  <a:lnTo>
                    <a:pt x="329" y="550"/>
                  </a:lnTo>
                  <a:lnTo>
                    <a:pt x="330" y="548"/>
                  </a:lnTo>
                  <a:lnTo>
                    <a:pt x="331" y="545"/>
                  </a:lnTo>
                  <a:lnTo>
                    <a:pt x="331" y="543"/>
                  </a:lnTo>
                  <a:lnTo>
                    <a:pt x="331" y="501"/>
                  </a:lnTo>
                  <a:lnTo>
                    <a:pt x="351" y="493"/>
                  </a:lnTo>
                  <a:lnTo>
                    <a:pt x="370" y="485"/>
                  </a:lnTo>
                  <a:lnTo>
                    <a:pt x="388" y="475"/>
                  </a:lnTo>
                  <a:lnTo>
                    <a:pt x="404" y="464"/>
                  </a:lnTo>
                  <a:lnTo>
                    <a:pt x="420" y="451"/>
                  </a:lnTo>
                  <a:lnTo>
                    <a:pt x="436" y="439"/>
                  </a:lnTo>
                  <a:lnTo>
                    <a:pt x="449" y="424"/>
                  </a:lnTo>
                  <a:lnTo>
                    <a:pt x="462" y="409"/>
                  </a:lnTo>
                  <a:lnTo>
                    <a:pt x="473" y="391"/>
                  </a:lnTo>
                  <a:lnTo>
                    <a:pt x="483" y="374"/>
                  </a:lnTo>
                  <a:lnTo>
                    <a:pt x="491" y="356"/>
                  </a:lnTo>
                  <a:lnTo>
                    <a:pt x="499" y="338"/>
                  </a:lnTo>
                  <a:lnTo>
                    <a:pt x="504" y="317"/>
                  </a:lnTo>
                  <a:lnTo>
                    <a:pt x="508" y="298"/>
                  </a:lnTo>
                  <a:lnTo>
                    <a:pt x="512" y="277"/>
                  </a:lnTo>
                  <a:lnTo>
                    <a:pt x="512" y="256"/>
                  </a:lnTo>
                  <a:lnTo>
                    <a:pt x="512" y="243"/>
                  </a:lnTo>
                  <a:lnTo>
                    <a:pt x="511" y="231"/>
                  </a:lnTo>
                  <a:lnTo>
                    <a:pt x="510" y="218"/>
                  </a:lnTo>
                  <a:lnTo>
                    <a:pt x="507" y="205"/>
                  </a:lnTo>
                  <a:lnTo>
                    <a:pt x="504" y="192"/>
                  </a:lnTo>
                  <a:lnTo>
                    <a:pt x="501" y="180"/>
                  </a:lnTo>
                  <a:lnTo>
                    <a:pt x="497" y="168"/>
                  </a:lnTo>
                  <a:lnTo>
                    <a:pt x="492" y="157"/>
                  </a:lnTo>
                  <a:lnTo>
                    <a:pt x="487" y="146"/>
                  </a:lnTo>
                  <a:lnTo>
                    <a:pt x="482" y="134"/>
                  </a:lnTo>
                  <a:lnTo>
                    <a:pt x="475" y="123"/>
                  </a:lnTo>
                  <a:lnTo>
                    <a:pt x="469" y="114"/>
                  </a:lnTo>
                  <a:lnTo>
                    <a:pt x="461" y="103"/>
                  </a:lnTo>
                  <a:lnTo>
                    <a:pt x="454" y="93"/>
                  </a:lnTo>
                  <a:lnTo>
                    <a:pt x="445" y="85"/>
                  </a:lnTo>
                  <a:lnTo>
                    <a:pt x="437" y="75"/>
                  </a:lnTo>
                  <a:lnTo>
                    <a:pt x="428" y="67"/>
                  </a:lnTo>
                  <a:lnTo>
                    <a:pt x="418" y="59"/>
                  </a:lnTo>
                  <a:lnTo>
                    <a:pt x="409" y="52"/>
                  </a:lnTo>
                  <a:lnTo>
                    <a:pt x="399" y="44"/>
                  </a:lnTo>
                  <a:lnTo>
                    <a:pt x="388" y="38"/>
                  </a:lnTo>
                  <a:lnTo>
                    <a:pt x="378" y="31"/>
                  </a:lnTo>
                  <a:lnTo>
                    <a:pt x="367" y="26"/>
                  </a:lnTo>
                  <a:lnTo>
                    <a:pt x="356" y="20"/>
                  </a:lnTo>
                  <a:lnTo>
                    <a:pt x="344" y="16"/>
                  </a:lnTo>
                  <a:lnTo>
                    <a:pt x="333" y="12"/>
                  </a:lnTo>
                  <a:lnTo>
                    <a:pt x="320" y="9"/>
                  </a:lnTo>
                  <a:lnTo>
                    <a:pt x="308" y="5"/>
                  </a:lnTo>
                  <a:lnTo>
                    <a:pt x="295" y="3"/>
                  </a:lnTo>
                  <a:lnTo>
                    <a:pt x="282" y="2"/>
                  </a:lnTo>
                  <a:lnTo>
                    <a:pt x="269" y="1"/>
                  </a:lnTo>
                  <a:lnTo>
                    <a:pt x="25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" name="Freeform 210">
              <a:extLst>
                <a:ext uri="{FF2B5EF4-FFF2-40B4-BE49-F238E27FC236}">
                  <a16:creationId xmlns:a16="http://schemas.microsoft.com/office/drawing/2014/main" id="{63C05E84-60C8-4CA1-AFBB-D651F298298F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45825" y="2363788"/>
              <a:ext cx="28575" cy="9525"/>
            </a:xfrm>
            <a:custGeom>
              <a:avLst/>
              <a:gdLst>
                <a:gd name="T0" fmla="*/ 75 w 90"/>
                <a:gd name="T1" fmla="*/ 0 h 30"/>
                <a:gd name="T2" fmla="*/ 15 w 90"/>
                <a:gd name="T3" fmla="*/ 0 h 30"/>
                <a:gd name="T4" fmla="*/ 12 w 90"/>
                <a:gd name="T5" fmla="*/ 0 h 30"/>
                <a:gd name="T6" fmla="*/ 9 w 90"/>
                <a:gd name="T7" fmla="*/ 1 h 30"/>
                <a:gd name="T8" fmla="*/ 6 w 90"/>
                <a:gd name="T9" fmla="*/ 2 h 30"/>
                <a:gd name="T10" fmla="*/ 4 w 90"/>
                <a:gd name="T11" fmla="*/ 5 h 30"/>
                <a:gd name="T12" fmla="*/ 2 w 90"/>
                <a:gd name="T13" fmla="*/ 7 h 30"/>
                <a:gd name="T14" fmla="*/ 1 w 90"/>
                <a:gd name="T15" fmla="*/ 9 h 30"/>
                <a:gd name="T16" fmla="*/ 0 w 90"/>
                <a:gd name="T17" fmla="*/ 12 h 30"/>
                <a:gd name="T18" fmla="*/ 0 w 90"/>
                <a:gd name="T19" fmla="*/ 15 h 30"/>
                <a:gd name="T20" fmla="*/ 0 w 90"/>
                <a:gd name="T21" fmla="*/ 19 h 30"/>
                <a:gd name="T22" fmla="*/ 1 w 90"/>
                <a:gd name="T23" fmla="*/ 21 h 30"/>
                <a:gd name="T24" fmla="*/ 2 w 90"/>
                <a:gd name="T25" fmla="*/ 24 h 30"/>
                <a:gd name="T26" fmla="*/ 4 w 90"/>
                <a:gd name="T27" fmla="*/ 26 h 30"/>
                <a:gd name="T28" fmla="*/ 6 w 90"/>
                <a:gd name="T29" fmla="*/ 28 h 30"/>
                <a:gd name="T30" fmla="*/ 9 w 90"/>
                <a:gd name="T31" fmla="*/ 29 h 30"/>
                <a:gd name="T32" fmla="*/ 12 w 90"/>
                <a:gd name="T33" fmla="*/ 30 h 30"/>
                <a:gd name="T34" fmla="*/ 15 w 90"/>
                <a:gd name="T35" fmla="*/ 30 h 30"/>
                <a:gd name="T36" fmla="*/ 75 w 90"/>
                <a:gd name="T37" fmla="*/ 30 h 30"/>
                <a:gd name="T38" fmla="*/ 78 w 90"/>
                <a:gd name="T39" fmla="*/ 30 h 30"/>
                <a:gd name="T40" fmla="*/ 80 w 90"/>
                <a:gd name="T41" fmla="*/ 29 h 30"/>
                <a:gd name="T42" fmla="*/ 84 w 90"/>
                <a:gd name="T43" fmla="*/ 27 h 30"/>
                <a:gd name="T44" fmla="*/ 86 w 90"/>
                <a:gd name="T45" fmla="*/ 26 h 30"/>
                <a:gd name="T46" fmla="*/ 88 w 90"/>
                <a:gd name="T47" fmla="*/ 24 h 30"/>
                <a:gd name="T48" fmla="*/ 89 w 90"/>
                <a:gd name="T49" fmla="*/ 21 h 30"/>
                <a:gd name="T50" fmla="*/ 90 w 90"/>
                <a:gd name="T51" fmla="*/ 19 h 30"/>
                <a:gd name="T52" fmla="*/ 90 w 90"/>
                <a:gd name="T53" fmla="*/ 15 h 30"/>
                <a:gd name="T54" fmla="*/ 90 w 90"/>
                <a:gd name="T55" fmla="*/ 12 h 30"/>
                <a:gd name="T56" fmla="*/ 89 w 90"/>
                <a:gd name="T57" fmla="*/ 9 h 30"/>
                <a:gd name="T58" fmla="*/ 88 w 90"/>
                <a:gd name="T59" fmla="*/ 7 h 30"/>
                <a:gd name="T60" fmla="*/ 86 w 90"/>
                <a:gd name="T61" fmla="*/ 5 h 30"/>
                <a:gd name="T62" fmla="*/ 84 w 90"/>
                <a:gd name="T63" fmla="*/ 2 h 30"/>
                <a:gd name="T64" fmla="*/ 80 w 90"/>
                <a:gd name="T65" fmla="*/ 1 h 30"/>
                <a:gd name="T66" fmla="*/ 78 w 90"/>
                <a:gd name="T67" fmla="*/ 0 h 30"/>
                <a:gd name="T68" fmla="*/ 75 w 90"/>
                <a:gd name="T69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90" h="30">
                  <a:moveTo>
                    <a:pt x="75" y="0"/>
                  </a:moveTo>
                  <a:lnTo>
                    <a:pt x="15" y="0"/>
                  </a:lnTo>
                  <a:lnTo>
                    <a:pt x="12" y="0"/>
                  </a:lnTo>
                  <a:lnTo>
                    <a:pt x="9" y="1"/>
                  </a:lnTo>
                  <a:lnTo>
                    <a:pt x="6" y="2"/>
                  </a:lnTo>
                  <a:lnTo>
                    <a:pt x="4" y="5"/>
                  </a:lnTo>
                  <a:lnTo>
                    <a:pt x="2" y="7"/>
                  </a:lnTo>
                  <a:lnTo>
                    <a:pt x="1" y="9"/>
                  </a:lnTo>
                  <a:lnTo>
                    <a:pt x="0" y="12"/>
                  </a:lnTo>
                  <a:lnTo>
                    <a:pt x="0" y="15"/>
                  </a:lnTo>
                  <a:lnTo>
                    <a:pt x="0" y="19"/>
                  </a:lnTo>
                  <a:lnTo>
                    <a:pt x="1" y="21"/>
                  </a:lnTo>
                  <a:lnTo>
                    <a:pt x="2" y="24"/>
                  </a:lnTo>
                  <a:lnTo>
                    <a:pt x="4" y="26"/>
                  </a:lnTo>
                  <a:lnTo>
                    <a:pt x="6" y="28"/>
                  </a:lnTo>
                  <a:lnTo>
                    <a:pt x="9" y="29"/>
                  </a:lnTo>
                  <a:lnTo>
                    <a:pt x="12" y="30"/>
                  </a:lnTo>
                  <a:lnTo>
                    <a:pt x="15" y="30"/>
                  </a:lnTo>
                  <a:lnTo>
                    <a:pt x="75" y="30"/>
                  </a:lnTo>
                  <a:lnTo>
                    <a:pt x="78" y="30"/>
                  </a:lnTo>
                  <a:lnTo>
                    <a:pt x="80" y="29"/>
                  </a:lnTo>
                  <a:lnTo>
                    <a:pt x="84" y="27"/>
                  </a:lnTo>
                  <a:lnTo>
                    <a:pt x="86" y="26"/>
                  </a:lnTo>
                  <a:lnTo>
                    <a:pt x="88" y="24"/>
                  </a:lnTo>
                  <a:lnTo>
                    <a:pt x="89" y="21"/>
                  </a:lnTo>
                  <a:lnTo>
                    <a:pt x="90" y="19"/>
                  </a:lnTo>
                  <a:lnTo>
                    <a:pt x="90" y="15"/>
                  </a:lnTo>
                  <a:lnTo>
                    <a:pt x="90" y="12"/>
                  </a:lnTo>
                  <a:lnTo>
                    <a:pt x="89" y="9"/>
                  </a:lnTo>
                  <a:lnTo>
                    <a:pt x="88" y="7"/>
                  </a:lnTo>
                  <a:lnTo>
                    <a:pt x="86" y="5"/>
                  </a:lnTo>
                  <a:lnTo>
                    <a:pt x="84" y="2"/>
                  </a:lnTo>
                  <a:lnTo>
                    <a:pt x="80" y="1"/>
                  </a:lnTo>
                  <a:lnTo>
                    <a:pt x="78" y="0"/>
                  </a:lnTo>
                  <a:lnTo>
                    <a:pt x="7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" name="Freeform 211">
              <a:extLst>
                <a:ext uri="{FF2B5EF4-FFF2-40B4-BE49-F238E27FC236}">
                  <a16:creationId xmlns:a16="http://schemas.microsoft.com/office/drawing/2014/main" id="{2D5CAF6C-CE78-48ED-8D82-A9637BC4F27E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74400" y="2276475"/>
              <a:ext cx="33338" cy="33338"/>
            </a:xfrm>
            <a:custGeom>
              <a:avLst/>
              <a:gdLst>
                <a:gd name="T0" fmla="*/ 90 w 105"/>
                <a:gd name="T1" fmla="*/ 105 h 105"/>
                <a:gd name="T2" fmla="*/ 93 w 105"/>
                <a:gd name="T3" fmla="*/ 105 h 105"/>
                <a:gd name="T4" fmla="*/ 97 w 105"/>
                <a:gd name="T5" fmla="*/ 104 h 105"/>
                <a:gd name="T6" fmla="*/ 99 w 105"/>
                <a:gd name="T7" fmla="*/ 103 h 105"/>
                <a:gd name="T8" fmla="*/ 101 w 105"/>
                <a:gd name="T9" fmla="*/ 101 h 105"/>
                <a:gd name="T10" fmla="*/ 103 w 105"/>
                <a:gd name="T11" fmla="*/ 99 h 105"/>
                <a:gd name="T12" fmla="*/ 104 w 105"/>
                <a:gd name="T13" fmla="*/ 97 h 105"/>
                <a:gd name="T14" fmla="*/ 105 w 105"/>
                <a:gd name="T15" fmla="*/ 93 h 105"/>
                <a:gd name="T16" fmla="*/ 105 w 105"/>
                <a:gd name="T17" fmla="*/ 90 h 105"/>
                <a:gd name="T18" fmla="*/ 105 w 105"/>
                <a:gd name="T19" fmla="*/ 88 h 105"/>
                <a:gd name="T20" fmla="*/ 104 w 105"/>
                <a:gd name="T21" fmla="*/ 85 h 105"/>
                <a:gd name="T22" fmla="*/ 103 w 105"/>
                <a:gd name="T23" fmla="*/ 83 h 105"/>
                <a:gd name="T24" fmla="*/ 101 w 105"/>
                <a:gd name="T25" fmla="*/ 79 h 105"/>
                <a:gd name="T26" fmla="*/ 26 w 105"/>
                <a:gd name="T27" fmla="*/ 4 h 105"/>
                <a:gd name="T28" fmla="*/ 24 w 105"/>
                <a:gd name="T29" fmla="*/ 2 h 105"/>
                <a:gd name="T30" fmla="*/ 20 w 105"/>
                <a:gd name="T31" fmla="*/ 1 h 105"/>
                <a:gd name="T32" fmla="*/ 18 w 105"/>
                <a:gd name="T33" fmla="*/ 0 h 105"/>
                <a:gd name="T34" fmla="*/ 15 w 105"/>
                <a:gd name="T35" fmla="*/ 0 h 105"/>
                <a:gd name="T36" fmla="*/ 12 w 105"/>
                <a:gd name="T37" fmla="*/ 0 h 105"/>
                <a:gd name="T38" fmla="*/ 10 w 105"/>
                <a:gd name="T39" fmla="*/ 1 h 105"/>
                <a:gd name="T40" fmla="*/ 6 w 105"/>
                <a:gd name="T41" fmla="*/ 3 h 105"/>
                <a:gd name="T42" fmla="*/ 4 w 105"/>
                <a:gd name="T43" fmla="*/ 4 h 105"/>
                <a:gd name="T44" fmla="*/ 2 w 105"/>
                <a:gd name="T45" fmla="*/ 6 h 105"/>
                <a:gd name="T46" fmla="*/ 1 w 105"/>
                <a:gd name="T47" fmla="*/ 10 h 105"/>
                <a:gd name="T48" fmla="*/ 0 w 105"/>
                <a:gd name="T49" fmla="*/ 13 h 105"/>
                <a:gd name="T50" fmla="*/ 0 w 105"/>
                <a:gd name="T51" fmla="*/ 15 h 105"/>
                <a:gd name="T52" fmla="*/ 0 w 105"/>
                <a:gd name="T53" fmla="*/ 18 h 105"/>
                <a:gd name="T54" fmla="*/ 1 w 105"/>
                <a:gd name="T55" fmla="*/ 21 h 105"/>
                <a:gd name="T56" fmla="*/ 2 w 105"/>
                <a:gd name="T57" fmla="*/ 24 h 105"/>
                <a:gd name="T58" fmla="*/ 4 w 105"/>
                <a:gd name="T59" fmla="*/ 26 h 105"/>
                <a:gd name="T60" fmla="*/ 79 w 105"/>
                <a:gd name="T61" fmla="*/ 101 h 105"/>
                <a:gd name="T62" fmla="*/ 83 w 105"/>
                <a:gd name="T63" fmla="*/ 103 h 105"/>
                <a:gd name="T64" fmla="*/ 85 w 105"/>
                <a:gd name="T65" fmla="*/ 104 h 105"/>
                <a:gd name="T66" fmla="*/ 88 w 105"/>
                <a:gd name="T67" fmla="*/ 105 h 105"/>
                <a:gd name="T68" fmla="*/ 90 w 105"/>
                <a:gd name="T69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05" h="105">
                  <a:moveTo>
                    <a:pt x="90" y="105"/>
                  </a:moveTo>
                  <a:lnTo>
                    <a:pt x="93" y="105"/>
                  </a:lnTo>
                  <a:lnTo>
                    <a:pt x="97" y="104"/>
                  </a:lnTo>
                  <a:lnTo>
                    <a:pt x="99" y="103"/>
                  </a:lnTo>
                  <a:lnTo>
                    <a:pt x="101" y="101"/>
                  </a:lnTo>
                  <a:lnTo>
                    <a:pt x="103" y="99"/>
                  </a:lnTo>
                  <a:lnTo>
                    <a:pt x="104" y="97"/>
                  </a:lnTo>
                  <a:lnTo>
                    <a:pt x="105" y="93"/>
                  </a:lnTo>
                  <a:lnTo>
                    <a:pt x="105" y="90"/>
                  </a:lnTo>
                  <a:lnTo>
                    <a:pt x="105" y="88"/>
                  </a:lnTo>
                  <a:lnTo>
                    <a:pt x="104" y="85"/>
                  </a:lnTo>
                  <a:lnTo>
                    <a:pt x="103" y="83"/>
                  </a:lnTo>
                  <a:lnTo>
                    <a:pt x="101" y="79"/>
                  </a:lnTo>
                  <a:lnTo>
                    <a:pt x="26" y="4"/>
                  </a:lnTo>
                  <a:lnTo>
                    <a:pt x="24" y="2"/>
                  </a:lnTo>
                  <a:lnTo>
                    <a:pt x="20" y="1"/>
                  </a:lnTo>
                  <a:lnTo>
                    <a:pt x="18" y="0"/>
                  </a:lnTo>
                  <a:lnTo>
                    <a:pt x="15" y="0"/>
                  </a:lnTo>
                  <a:lnTo>
                    <a:pt x="12" y="0"/>
                  </a:lnTo>
                  <a:lnTo>
                    <a:pt x="10" y="1"/>
                  </a:lnTo>
                  <a:lnTo>
                    <a:pt x="6" y="3"/>
                  </a:lnTo>
                  <a:lnTo>
                    <a:pt x="4" y="4"/>
                  </a:lnTo>
                  <a:lnTo>
                    <a:pt x="2" y="6"/>
                  </a:lnTo>
                  <a:lnTo>
                    <a:pt x="1" y="10"/>
                  </a:lnTo>
                  <a:lnTo>
                    <a:pt x="0" y="13"/>
                  </a:lnTo>
                  <a:lnTo>
                    <a:pt x="0" y="15"/>
                  </a:lnTo>
                  <a:lnTo>
                    <a:pt x="0" y="18"/>
                  </a:lnTo>
                  <a:lnTo>
                    <a:pt x="1" y="21"/>
                  </a:lnTo>
                  <a:lnTo>
                    <a:pt x="2" y="24"/>
                  </a:lnTo>
                  <a:lnTo>
                    <a:pt x="4" y="26"/>
                  </a:lnTo>
                  <a:lnTo>
                    <a:pt x="79" y="101"/>
                  </a:lnTo>
                  <a:lnTo>
                    <a:pt x="83" y="103"/>
                  </a:lnTo>
                  <a:lnTo>
                    <a:pt x="85" y="104"/>
                  </a:lnTo>
                  <a:lnTo>
                    <a:pt x="88" y="105"/>
                  </a:lnTo>
                  <a:lnTo>
                    <a:pt x="90" y="10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212">
              <a:extLst>
                <a:ext uri="{FF2B5EF4-FFF2-40B4-BE49-F238E27FC236}">
                  <a16:creationId xmlns:a16="http://schemas.microsoft.com/office/drawing/2014/main" id="{ACA00402-942D-47CC-8C3F-AAEF41663207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69650" y="2247900"/>
              <a:ext cx="9525" cy="28575"/>
            </a:xfrm>
            <a:custGeom>
              <a:avLst/>
              <a:gdLst>
                <a:gd name="T0" fmla="*/ 15 w 30"/>
                <a:gd name="T1" fmla="*/ 90 h 90"/>
                <a:gd name="T2" fmla="*/ 19 w 30"/>
                <a:gd name="T3" fmla="*/ 90 h 90"/>
                <a:gd name="T4" fmla="*/ 21 w 30"/>
                <a:gd name="T5" fmla="*/ 89 h 90"/>
                <a:gd name="T6" fmla="*/ 24 w 30"/>
                <a:gd name="T7" fmla="*/ 88 h 90"/>
                <a:gd name="T8" fmla="*/ 26 w 30"/>
                <a:gd name="T9" fmla="*/ 86 h 90"/>
                <a:gd name="T10" fmla="*/ 27 w 30"/>
                <a:gd name="T11" fmla="*/ 84 h 90"/>
                <a:gd name="T12" fmla="*/ 29 w 30"/>
                <a:gd name="T13" fmla="*/ 81 h 90"/>
                <a:gd name="T14" fmla="*/ 30 w 30"/>
                <a:gd name="T15" fmla="*/ 78 h 90"/>
                <a:gd name="T16" fmla="*/ 30 w 30"/>
                <a:gd name="T17" fmla="*/ 75 h 90"/>
                <a:gd name="T18" fmla="*/ 30 w 30"/>
                <a:gd name="T19" fmla="*/ 15 h 90"/>
                <a:gd name="T20" fmla="*/ 30 w 30"/>
                <a:gd name="T21" fmla="*/ 12 h 90"/>
                <a:gd name="T22" fmla="*/ 29 w 30"/>
                <a:gd name="T23" fmla="*/ 10 h 90"/>
                <a:gd name="T24" fmla="*/ 27 w 30"/>
                <a:gd name="T25" fmla="*/ 6 h 90"/>
                <a:gd name="T26" fmla="*/ 26 w 30"/>
                <a:gd name="T27" fmla="*/ 4 h 90"/>
                <a:gd name="T28" fmla="*/ 24 w 30"/>
                <a:gd name="T29" fmla="*/ 2 h 90"/>
                <a:gd name="T30" fmla="*/ 21 w 30"/>
                <a:gd name="T31" fmla="*/ 1 h 90"/>
                <a:gd name="T32" fmla="*/ 19 w 30"/>
                <a:gd name="T33" fmla="*/ 0 h 90"/>
                <a:gd name="T34" fmla="*/ 15 w 30"/>
                <a:gd name="T35" fmla="*/ 0 h 90"/>
                <a:gd name="T36" fmla="*/ 12 w 30"/>
                <a:gd name="T37" fmla="*/ 0 h 90"/>
                <a:gd name="T38" fmla="*/ 9 w 30"/>
                <a:gd name="T39" fmla="*/ 1 h 90"/>
                <a:gd name="T40" fmla="*/ 7 w 30"/>
                <a:gd name="T41" fmla="*/ 2 h 90"/>
                <a:gd name="T42" fmla="*/ 5 w 30"/>
                <a:gd name="T43" fmla="*/ 4 h 90"/>
                <a:gd name="T44" fmla="*/ 3 w 30"/>
                <a:gd name="T45" fmla="*/ 6 h 90"/>
                <a:gd name="T46" fmla="*/ 1 w 30"/>
                <a:gd name="T47" fmla="*/ 10 h 90"/>
                <a:gd name="T48" fmla="*/ 0 w 30"/>
                <a:gd name="T49" fmla="*/ 12 h 90"/>
                <a:gd name="T50" fmla="*/ 0 w 30"/>
                <a:gd name="T51" fmla="*/ 15 h 90"/>
                <a:gd name="T52" fmla="*/ 0 w 30"/>
                <a:gd name="T53" fmla="*/ 75 h 90"/>
                <a:gd name="T54" fmla="*/ 0 w 30"/>
                <a:gd name="T55" fmla="*/ 78 h 90"/>
                <a:gd name="T56" fmla="*/ 1 w 30"/>
                <a:gd name="T57" fmla="*/ 81 h 90"/>
                <a:gd name="T58" fmla="*/ 3 w 30"/>
                <a:gd name="T59" fmla="*/ 84 h 90"/>
                <a:gd name="T60" fmla="*/ 5 w 30"/>
                <a:gd name="T61" fmla="*/ 86 h 90"/>
                <a:gd name="T62" fmla="*/ 7 w 30"/>
                <a:gd name="T63" fmla="*/ 88 h 90"/>
                <a:gd name="T64" fmla="*/ 9 w 30"/>
                <a:gd name="T65" fmla="*/ 89 h 90"/>
                <a:gd name="T66" fmla="*/ 12 w 30"/>
                <a:gd name="T67" fmla="*/ 90 h 90"/>
                <a:gd name="T68" fmla="*/ 15 w 30"/>
                <a:gd name="T69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0" h="90">
                  <a:moveTo>
                    <a:pt x="15" y="90"/>
                  </a:moveTo>
                  <a:lnTo>
                    <a:pt x="19" y="90"/>
                  </a:lnTo>
                  <a:lnTo>
                    <a:pt x="21" y="89"/>
                  </a:lnTo>
                  <a:lnTo>
                    <a:pt x="24" y="88"/>
                  </a:lnTo>
                  <a:lnTo>
                    <a:pt x="26" y="86"/>
                  </a:lnTo>
                  <a:lnTo>
                    <a:pt x="27" y="84"/>
                  </a:lnTo>
                  <a:lnTo>
                    <a:pt x="29" y="81"/>
                  </a:lnTo>
                  <a:lnTo>
                    <a:pt x="30" y="78"/>
                  </a:lnTo>
                  <a:lnTo>
                    <a:pt x="30" y="75"/>
                  </a:lnTo>
                  <a:lnTo>
                    <a:pt x="30" y="15"/>
                  </a:lnTo>
                  <a:lnTo>
                    <a:pt x="30" y="12"/>
                  </a:lnTo>
                  <a:lnTo>
                    <a:pt x="29" y="10"/>
                  </a:lnTo>
                  <a:lnTo>
                    <a:pt x="27" y="6"/>
                  </a:lnTo>
                  <a:lnTo>
                    <a:pt x="26" y="4"/>
                  </a:lnTo>
                  <a:lnTo>
                    <a:pt x="24" y="2"/>
                  </a:lnTo>
                  <a:lnTo>
                    <a:pt x="21" y="1"/>
                  </a:lnTo>
                  <a:lnTo>
                    <a:pt x="19" y="0"/>
                  </a:lnTo>
                  <a:lnTo>
                    <a:pt x="15" y="0"/>
                  </a:lnTo>
                  <a:lnTo>
                    <a:pt x="12" y="0"/>
                  </a:lnTo>
                  <a:lnTo>
                    <a:pt x="9" y="1"/>
                  </a:lnTo>
                  <a:lnTo>
                    <a:pt x="7" y="2"/>
                  </a:lnTo>
                  <a:lnTo>
                    <a:pt x="5" y="4"/>
                  </a:lnTo>
                  <a:lnTo>
                    <a:pt x="3" y="6"/>
                  </a:lnTo>
                  <a:lnTo>
                    <a:pt x="1" y="10"/>
                  </a:lnTo>
                  <a:lnTo>
                    <a:pt x="0" y="12"/>
                  </a:lnTo>
                  <a:lnTo>
                    <a:pt x="0" y="15"/>
                  </a:lnTo>
                  <a:lnTo>
                    <a:pt x="0" y="75"/>
                  </a:lnTo>
                  <a:lnTo>
                    <a:pt x="0" y="78"/>
                  </a:lnTo>
                  <a:lnTo>
                    <a:pt x="1" y="81"/>
                  </a:lnTo>
                  <a:lnTo>
                    <a:pt x="3" y="84"/>
                  </a:lnTo>
                  <a:lnTo>
                    <a:pt x="5" y="86"/>
                  </a:lnTo>
                  <a:lnTo>
                    <a:pt x="7" y="88"/>
                  </a:lnTo>
                  <a:lnTo>
                    <a:pt x="9" y="89"/>
                  </a:lnTo>
                  <a:lnTo>
                    <a:pt x="12" y="90"/>
                  </a:lnTo>
                  <a:lnTo>
                    <a:pt x="15" y="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213">
              <a:extLst>
                <a:ext uri="{FF2B5EF4-FFF2-40B4-BE49-F238E27FC236}">
                  <a16:creationId xmlns:a16="http://schemas.microsoft.com/office/drawing/2014/main" id="{9B74CEDE-E352-436E-A8C1-546B22A8306C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42675" y="2276475"/>
              <a:ext cx="33338" cy="33338"/>
            </a:xfrm>
            <a:custGeom>
              <a:avLst/>
              <a:gdLst>
                <a:gd name="T0" fmla="*/ 100 w 106"/>
                <a:gd name="T1" fmla="*/ 4 h 105"/>
                <a:gd name="T2" fmla="*/ 98 w 106"/>
                <a:gd name="T3" fmla="*/ 2 h 105"/>
                <a:gd name="T4" fmla="*/ 96 w 106"/>
                <a:gd name="T5" fmla="*/ 1 h 105"/>
                <a:gd name="T6" fmla="*/ 93 w 106"/>
                <a:gd name="T7" fmla="*/ 0 h 105"/>
                <a:gd name="T8" fmla="*/ 90 w 106"/>
                <a:gd name="T9" fmla="*/ 0 h 105"/>
                <a:gd name="T10" fmla="*/ 88 w 106"/>
                <a:gd name="T11" fmla="*/ 0 h 105"/>
                <a:gd name="T12" fmla="*/ 84 w 106"/>
                <a:gd name="T13" fmla="*/ 1 h 105"/>
                <a:gd name="T14" fmla="*/ 82 w 106"/>
                <a:gd name="T15" fmla="*/ 3 h 105"/>
                <a:gd name="T16" fmla="*/ 80 w 106"/>
                <a:gd name="T17" fmla="*/ 4 h 105"/>
                <a:gd name="T18" fmla="*/ 4 w 106"/>
                <a:gd name="T19" fmla="*/ 79 h 105"/>
                <a:gd name="T20" fmla="*/ 3 w 106"/>
                <a:gd name="T21" fmla="*/ 83 h 105"/>
                <a:gd name="T22" fmla="*/ 1 w 106"/>
                <a:gd name="T23" fmla="*/ 85 h 105"/>
                <a:gd name="T24" fmla="*/ 0 w 106"/>
                <a:gd name="T25" fmla="*/ 88 h 105"/>
                <a:gd name="T26" fmla="*/ 0 w 106"/>
                <a:gd name="T27" fmla="*/ 90 h 105"/>
                <a:gd name="T28" fmla="*/ 0 w 106"/>
                <a:gd name="T29" fmla="*/ 93 h 105"/>
                <a:gd name="T30" fmla="*/ 1 w 106"/>
                <a:gd name="T31" fmla="*/ 97 h 105"/>
                <a:gd name="T32" fmla="*/ 3 w 106"/>
                <a:gd name="T33" fmla="*/ 99 h 105"/>
                <a:gd name="T34" fmla="*/ 4 w 106"/>
                <a:gd name="T35" fmla="*/ 101 h 105"/>
                <a:gd name="T36" fmla="*/ 7 w 106"/>
                <a:gd name="T37" fmla="*/ 103 h 105"/>
                <a:gd name="T38" fmla="*/ 9 w 106"/>
                <a:gd name="T39" fmla="*/ 104 h 105"/>
                <a:gd name="T40" fmla="*/ 12 w 106"/>
                <a:gd name="T41" fmla="*/ 105 h 105"/>
                <a:gd name="T42" fmla="*/ 15 w 106"/>
                <a:gd name="T43" fmla="*/ 105 h 105"/>
                <a:gd name="T44" fmla="*/ 18 w 106"/>
                <a:gd name="T45" fmla="*/ 105 h 105"/>
                <a:gd name="T46" fmla="*/ 21 w 106"/>
                <a:gd name="T47" fmla="*/ 104 h 105"/>
                <a:gd name="T48" fmla="*/ 23 w 106"/>
                <a:gd name="T49" fmla="*/ 103 h 105"/>
                <a:gd name="T50" fmla="*/ 25 w 106"/>
                <a:gd name="T51" fmla="*/ 101 h 105"/>
                <a:gd name="T52" fmla="*/ 100 w 106"/>
                <a:gd name="T53" fmla="*/ 26 h 105"/>
                <a:gd name="T54" fmla="*/ 103 w 106"/>
                <a:gd name="T55" fmla="*/ 24 h 105"/>
                <a:gd name="T56" fmla="*/ 105 w 106"/>
                <a:gd name="T57" fmla="*/ 21 h 105"/>
                <a:gd name="T58" fmla="*/ 105 w 106"/>
                <a:gd name="T59" fmla="*/ 18 h 105"/>
                <a:gd name="T60" fmla="*/ 106 w 106"/>
                <a:gd name="T61" fmla="*/ 15 h 105"/>
                <a:gd name="T62" fmla="*/ 105 w 106"/>
                <a:gd name="T63" fmla="*/ 13 h 105"/>
                <a:gd name="T64" fmla="*/ 105 w 106"/>
                <a:gd name="T65" fmla="*/ 10 h 105"/>
                <a:gd name="T66" fmla="*/ 103 w 106"/>
                <a:gd name="T67" fmla="*/ 6 h 105"/>
                <a:gd name="T68" fmla="*/ 100 w 106"/>
                <a:gd name="T69" fmla="*/ 4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06" h="105">
                  <a:moveTo>
                    <a:pt x="100" y="4"/>
                  </a:moveTo>
                  <a:lnTo>
                    <a:pt x="98" y="2"/>
                  </a:lnTo>
                  <a:lnTo>
                    <a:pt x="96" y="1"/>
                  </a:lnTo>
                  <a:lnTo>
                    <a:pt x="93" y="0"/>
                  </a:lnTo>
                  <a:lnTo>
                    <a:pt x="90" y="0"/>
                  </a:lnTo>
                  <a:lnTo>
                    <a:pt x="88" y="0"/>
                  </a:lnTo>
                  <a:lnTo>
                    <a:pt x="84" y="1"/>
                  </a:lnTo>
                  <a:lnTo>
                    <a:pt x="82" y="3"/>
                  </a:lnTo>
                  <a:lnTo>
                    <a:pt x="80" y="4"/>
                  </a:lnTo>
                  <a:lnTo>
                    <a:pt x="4" y="79"/>
                  </a:lnTo>
                  <a:lnTo>
                    <a:pt x="3" y="83"/>
                  </a:lnTo>
                  <a:lnTo>
                    <a:pt x="1" y="85"/>
                  </a:lnTo>
                  <a:lnTo>
                    <a:pt x="0" y="88"/>
                  </a:lnTo>
                  <a:lnTo>
                    <a:pt x="0" y="90"/>
                  </a:lnTo>
                  <a:lnTo>
                    <a:pt x="0" y="93"/>
                  </a:lnTo>
                  <a:lnTo>
                    <a:pt x="1" y="97"/>
                  </a:lnTo>
                  <a:lnTo>
                    <a:pt x="3" y="99"/>
                  </a:lnTo>
                  <a:lnTo>
                    <a:pt x="4" y="101"/>
                  </a:lnTo>
                  <a:lnTo>
                    <a:pt x="7" y="103"/>
                  </a:lnTo>
                  <a:lnTo>
                    <a:pt x="9" y="104"/>
                  </a:lnTo>
                  <a:lnTo>
                    <a:pt x="12" y="105"/>
                  </a:lnTo>
                  <a:lnTo>
                    <a:pt x="15" y="105"/>
                  </a:lnTo>
                  <a:lnTo>
                    <a:pt x="18" y="105"/>
                  </a:lnTo>
                  <a:lnTo>
                    <a:pt x="21" y="104"/>
                  </a:lnTo>
                  <a:lnTo>
                    <a:pt x="23" y="103"/>
                  </a:lnTo>
                  <a:lnTo>
                    <a:pt x="25" y="101"/>
                  </a:lnTo>
                  <a:lnTo>
                    <a:pt x="100" y="26"/>
                  </a:lnTo>
                  <a:lnTo>
                    <a:pt x="103" y="24"/>
                  </a:lnTo>
                  <a:lnTo>
                    <a:pt x="105" y="21"/>
                  </a:lnTo>
                  <a:lnTo>
                    <a:pt x="105" y="18"/>
                  </a:lnTo>
                  <a:lnTo>
                    <a:pt x="106" y="15"/>
                  </a:lnTo>
                  <a:lnTo>
                    <a:pt x="105" y="13"/>
                  </a:lnTo>
                  <a:lnTo>
                    <a:pt x="105" y="10"/>
                  </a:lnTo>
                  <a:lnTo>
                    <a:pt x="103" y="6"/>
                  </a:lnTo>
                  <a:lnTo>
                    <a:pt x="100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14">
              <a:extLst>
                <a:ext uri="{FF2B5EF4-FFF2-40B4-BE49-F238E27FC236}">
                  <a16:creationId xmlns:a16="http://schemas.microsoft.com/office/drawing/2014/main" id="{5D9DA954-DD60-4C24-8D91-75958B962EBA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76013" y="2363788"/>
              <a:ext cx="28575" cy="9525"/>
            </a:xfrm>
            <a:custGeom>
              <a:avLst/>
              <a:gdLst>
                <a:gd name="T0" fmla="*/ 75 w 90"/>
                <a:gd name="T1" fmla="*/ 0 h 30"/>
                <a:gd name="T2" fmla="*/ 15 w 90"/>
                <a:gd name="T3" fmla="*/ 0 h 30"/>
                <a:gd name="T4" fmla="*/ 12 w 90"/>
                <a:gd name="T5" fmla="*/ 0 h 30"/>
                <a:gd name="T6" fmla="*/ 8 w 90"/>
                <a:gd name="T7" fmla="*/ 1 h 30"/>
                <a:gd name="T8" fmla="*/ 6 w 90"/>
                <a:gd name="T9" fmla="*/ 2 h 30"/>
                <a:gd name="T10" fmla="*/ 4 w 90"/>
                <a:gd name="T11" fmla="*/ 5 h 30"/>
                <a:gd name="T12" fmla="*/ 2 w 90"/>
                <a:gd name="T13" fmla="*/ 7 h 30"/>
                <a:gd name="T14" fmla="*/ 1 w 90"/>
                <a:gd name="T15" fmla="*/ 9 h 30"/>
                <a:gd name="T16" fmla="*/ 0 w 90"/>
                <a:gd name="T17" fmla="*/ 12 h 30"/>
                <a:gd name="T18" fmla="*/ 0 w 90"/>
                <a:gd name="T19" fmla="*/ 15 h 30"/>
                <a:gd name="T20" fmla="*/ 0 w 90"/>
                <a:gd name="T21" fmla="*/ 19 h 30"/>
                <a:gd name="T22" fmla="*/ 1 w 90"/>
                <a:gd name="T23" fmla="*/ 21 h 30"/>
                <a:gd name="T24" fmla="*/ 2 w 90"/>
                <a:gd name="T25" fmla="*/ 24 h 30"/>
                <a:gd name="T26" fmla="*/ 4 w 90"/>
                <a:gd name="T27" fmla="*/ 26 h 30"/>
                <a:gd name="T28" fmla="*/ 6 w 90"/>
                <a:gd name="T29" fmla="*/ 28 h 30"/>
                <a:gd name="T30" fmla="*/ 8 w 90"/>
                <a:gd name="T31" fmla="*/ 29 h 30"/>
                <a:gd name="T32" fmla="*/ 12 w 90"/>
                <a:gd name="T33" fmla="*/ 30 h 30"/>
                <a:gd name="T34" fmla="*/ 15 w 90"/>
                <a:gd name="T35" fmla="*/ 30 h 30"/>
                <a:gd name="T36" fmla="*/ 75 w 90"/>
                <a:gd name="T37" fmla="*/ 30 h 30"/>
                <a:gd name="T38" fmla="*/ 78 w 90"/>
                <a:gd name="T39" fmla="*/ 30 h 30"/>
                <a:gd name="T40" fmla="*/ 80 w 90"/>
                <a:gd name="T41" fmla="*/ 29 h 30"/>
                <a:gd name="T42" fmla="*/ 83 w 90"/>
                <a:gd name="T43" fmla="*/ 27 h 30"/>
                <a:gd name="T44" fmla="*/ 86 w 90"/>
                <a:gd name="T45" fmla="*/ 26 h 30"/>
                <a:gd name="T46" fmla="*/ 87 w 90"/>
                <a:gd name="T47" fmla="*/ 24 h 30"/>
                <a:gd name="T48" fmla="*/ 89 w 90"/>
                <a:gd name="T49" fmla="*/ 21 h 30"/>
                <a:gd name="T50" fmla="*/ 89 w 90"/>
                <a:gd name="T51" fmla="*/ 19 h 30"/>
                <a:gd name="T52" fmla="*/ 90 w 90"/>
                <a:gd name="T53" fmla="*/ 15 h 30"/>
                <a:gd name="T54" fmla="*/ 89 w 90"/>
                <a:gd name="T55" fmla="*/ 12 h 30"/>
                <a:gd name="T56" fmla="*/ 89 w 90"/>
                <a:gd name="T57" fmla="*/ 9 h 30"/>
                <a:gd name="T58" fmla="*/ 87 w 90"/>
                <a:gd name="T59" fmla="*/ 7 h 30"/>
                <a:gd name="T60" fmla="*/ 86 w 90"/>
                <a:gd name="T61" fmla="*/ 5 h 30"/>
                <a:gd name="T62" fmla="*/ 83 w 90"/>
                <a:gd name="T63" fmla="*/ 2 h 30"/>
                <a:gd name="T64" fmla="*/ 80 w 90"/>
                <a:gd name="T65" fmla="*/ 1 h 30"/>
                <a:gd name="T66" fmla="*/ 77 w 90"/>
                <a:gd name="T67" fmla="*/ 0 h 30"/>
                <a:gd name="T68" fmla="*/ 75 w 90"/>
                <a:gd name="T69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90" h="30">
                  <a:moveTo>
                    <a:pt x="75" y="0"/>
                  </a:moveTo>
                  <a:lnTo>
                    <a:pt x="15" y="0"/>
                  </a:lnTo>
                  <a:lnTo>
                    <a:pt x="12" y="0"/>
                  </a:lnTo>
                  <a:lnTo>
                    <a:pt x="8" y="1"/>
                  </a:lnTo>
                  <a:lnTo>
                    <a:pt x="6" y="2"/>
                  </a:lnTo>
                  <a:lnTo>
                    <a:pt x="4" y="5"/>
                  </a:lnTo>
                  <a:lnTo>
                    <a:pt x="2" y="7"/>
                  </a:lnTo>
                  <a:lnTo>
                    <a:pt x="1" y="9"/>
                  </a:lnTo>
                  <a:lnTo>
                    <a:pt x="0" y="12"/>
                  </a:lnTo>
                  <a:lnTo>
                    <a:pt x="0" y="15"/>
                  </a:lnTo>
                  <a:lnTo>
                    <a:pt x="0" y="19"/>
                  </a:lnTo>
                  <a:lnTo>
                    <a:pt x="1" y="21"/>
                  </a:lnTo>
                  <a:lnTo>
                    <a:pt x="2" y="24"/>
                  </a:lnTo>
                  <a:lnTo>
                    <a:pt x="4" y="26"/>
                  </a:lnTo>
                  <a:lnTo>
                    <a:pt x="6" y="28"/>
                  </a:lnTo>
                  <a:lnTo>
                    <a:pt x="8" y="29"/>
                  </a:lnTo>
                  <a:lnTo>
                    <a:pt x="12" y="30"/>
                  </a:lnTo>
                  <a:lnTo>
                    <a:pt x="15" y="30"/>
                  </a:lnTo>
                  <a:lnTo>
                    <a:pt x="75" y="30"/>
                  </a:lnTo>
                  <a:lnTo>
                    <a:pt x="78" y="30"/>
                  </a:lnTo>
                  <a:lnTo>
                    <a:pt x="80" y="29"/>
                  </a:lnTo>
                  <a:lnTo>
                    <a:pt x="83" y="27"/>
                  </a:lnTo>
                  <a:lnTo>
                    <a:pt x="86" y="26"/>
                  </a:lnTo>
                  <a:lnTo>
                    <a:pt x="87" y="24"/>
                  </a:lnTo>
                  <a:lnTo>
                    <a:pt x="89" y="21"/>
                  </a:lnTo>
                  <a:lnTo>
                    <a:pt x="89" y="19"/>
                  </a:lnTo>
                  <a:lnTo>
                    <a:pt x="90" y="15"/>
                  </a:lnTo>
                  <a:lnTo>
                    <a:pt x="89" y="12"/>
                  </a:lnTo>
                  <a:lnTo>
                    <a:pt x="89" y="9"/>
                  </a:lnTo>
                  <a:lnTo>
                    <a:pt x="87" y="7"/>
                  </a:lnTo>
                  <a:lnTo>
                    <a:pt x="86" y="5"/>
                  </a:lnTo>
                  <a:lnTo>
                    <a:pt x="83" y="2"/>
                  </a:lnTo>
                  <a:lnTo>
                    <a:pt x="80" y="1"/>
                  </a:lnTo>
                  <a:lnTo>
                    <a:pt x="77" y="0"/>
                  </a:lnTo>
                  <a:lnTo>
                    <a:pt x="7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1" name="Oval 20">
            <a:extLst>
              <a:ext uri="{FF2B5EF4-FFF2-40B4-BE49-F238E27FC236}">
                <a16:creationId xmlns:a16="http://schemas.microsoft.com/office/drawing/2014/main" id="{AB05872F-935D-4EBD-852A-37387499189C}"/>
              </a:ext>
            </a:extLst>
          </p:cNvPr>
          <p:cNvSpPr/>
          <p:nvPr userDrawn="1"/>
        </p:nvSpPr>
        <p:spPr>
          <a:xfrm>
            <a:off x="3104473" y="4030535"/>
            <a:ext cx="1055370" cy="105537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67388D80-7F9C-4DD9-ACCD-2BC48BB12EB9}"/>
              </a:ext>
            </a:extLst>
          </p:cNvPr>
          <p:cNvSpPr/>
          <p:nvPr userDrawn="1"/>
        </p:nvSpPr>
        <p:spPr>
          <a:xfrm>
            <a:off x="3104473" y="1828355"/>
            <a:ext cx="1055370" cy="105537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u="sng" dirty="0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EE65A805-B9C0-4F7A-8E42-ADF28DB40C97}"/>
              </a:ext>
            </a:extLst>
          </p:cNvPr>
          <p:cNvSpPr/>
          <p:nvPr/>
        </p:nvSpPr>
        <p:spPr>
          <a:xfrm>
            <a:off x="7245943" y="1828355"/>
            <a:ext cx="1055370" cy="105537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u="sng" dirty="0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E43A8E0A-B812-423C-8D74-35138AF52E2C}"/>
              </a:ext>
            </a:extLst>
          </p:cNvPr>
          <p:cNvSpPr/>
          <p:nvPr/>
        </p:nvSpPr>
        <p:spPr>
          <a:xfrm>
            <a:off x="7245943" y="4030535"/>
            <a:ext cx="1055370" cy="105537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u="sng" dirty="0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644173E7-D6CE-413A-815F-F5D425A56992}"/>
              </a:ext>
            </a:extLst>
          </p:cNvPr>
          <p:cNvSpPr/>
          <p:nvPr userDrawn="1"/>
        </p:nvSpPr>
        <p:spPr>
          <a:xfrm rot="19442332">
            <a:off x="-681488" y="4497112"/>
            <a:ext cx="1173192" cy="1242203"/>
          </a:xfrm>
          <a:prstGeom prst="rect">
            <a:avLst/>
          </a:prstGeom>
          <a:solidFill>
            <a:srgbClr val="41404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lt1">
                  <a:alpha val="66000"/>
                </a:schemeClr>
              </a:solidFill>
            </a:endParaRPr>
          </a:p>
        </p:txBody>
      </p:sp>
      <p:grpSp>
        <p:nvGrpSpPr>
          <p:cNvPr id="54" name="Group 53">
            <a:extLst>
              <a:ext uri="{FF2B5EF4-FFF2-40B4-BE49-F238E27FC236}">
                <a16:creationId xmlns:a16="http://schemas.microsoft.com/office/drawing/2014/main" id="{C7C90F07-2E7A-443B-BC7E-90A9E4D92699}"/>
              </a:ext>
            </a:extLst>
          </p:cNvPr>
          <p:cNvGrpSpPr/>
          <p:nvPr userDrawn="1"/>
        </p:nvGrpSpPr>
        <p:grpSpPr>
          <a:xfrm rot="6859996">
            <a:off x="11715813" y="30634"/>
            <a:ext cx="1277982" cy="1173192"/>
            <a:chOff x="3799574" y="2820013"/>
            <a:chExt cx="1277982" cy="1173192"/>
          </a:xfrm>
          <a:solidFill>
            <a:srgbClr val="F5B317">
              <a:alpha val="37000"/>
            </a:srgbClr>
          </a:solidFill>
        </p:grpSpPr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2D2033CA-F98E-4D85-A9E9-9935757AB5F3}"/>
                </a:ext>
              </a:extLst>
            </p:cNvPr>
            <p:cNvSpPr/>
            <p:nvPr userDrawn="1"/>
          </p:nvSpPr>
          <p:spPr>
            <a:xfrm rot="7200000">
              <a:off x="3834080" y="2785507"/>
              <a:ext cx="1173192" cy="124220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 dirty="0">
                <a:solidFill>
                  <a:schemeClr val="lt1">
                    <a:alpha val="66000"/>
                  </a:schemeClr>
                </a:solidFill>
              </a:endParaRPr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F98A94B2-1B4E-4FAD-B658-499CBA0D3721}"/>
                </a:ext>
              </a:extLst>
            </p:cNvPr>
            <p:cNvSpPr/>
            <p:nvPr userDrawn="1"/>
          </p:nvSpPr>
          <p:spPr>
            <a:xfrm rot="7200000">
              <a:off x="4612888" y="3493602"/>
              <a:ext cx="451392" cy="47794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 dirty="0">
                <a:solidFill>
                  <a:schemeClr val="lt1">
                    <a:alpha val="66000"/>
                  </a:schemeClr>
                </a:solidFill>
              </a:endParaRPr>
            </a:p>
          </p:txBody>
        </p:sp>
      </p:grpSp>
      <p:pic>
        <p:nvPicPr>
          <p:cNvPr id="57" name="Picture 56" descr="Text&#10;&#10;Description automatically generated">
            <a:extLst>
              <a:ext uri="{FF2B5EF4-FFF2-40B4-BE49-F238E27FC236}">
                <a16:creationId xmlns:a16="http://schemas.microsoft.com/office/drawing/2014/main" id="{1BE61506-B2D8-49CD-95B7-5D533871BEC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9960" y="304800"/>
            <a:ext cx="1032684" cy="588422"/>
          </a:xfrm>
          <a:prstGeom prst="rect">
            <a:avLst/>
          </a:prstGeom>
        </p:spPr>
      </p:pic>
      <p:sp>
        <p:nvSpPr>
          <p:cNvPr id="59" name="Text Placeholder 58">
            <a:extLst>
              <a:ext uri="{FF2B5EF4-FFF2-40B4-BE49-F238E27FC236}">
                <a16:creationId xmlns:a16="http://schemas.microsoft.com/office/drawing/2014/main" id="{ACAF1067-081E-4918-98CD-BE6291EDDF15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536210" y="419910"/>
            <a:ext cx="8440737" cy="876300"/>
          </a:xfrm>
        </p:spPr>
        <p:txBody>
          <a:bodyPr>
            <a:normAutofit/>
          </a:bodyPr>
          <a:lstStyle>
            <a:lvl1pPr marL="0" indent="0">
              <a:buNone/>
              <a:defRPr sz="3000">
                <a:latin typeface="+mj-lt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1" name="Text Placeholder 60">
            <a:extLst>
              <a:ext uri="{FF2B5EF4-FFF2-40B4-BE49-F238E27FC236}">
                <a16:creationId xmlns:a16="http://schemas.microsoft.com/office/drawing/2014/main" id="{FF051F2C-48F6-428A-A788-24A53400DEB3}"/>
              </a:ext>
            </a:extLst>
          </p:cNvPr>
          <p:cNvSpPr>
            <a:spLocks noGrp="1"/>
          </p:cNvSpPr>
          <p:nvPr userDrawn="1">
            <p:ph type="body" sz="quarter" idx="14"/>
          </p:nvPr>
        </p:nvSpPr>
        <p:spPr>
          <a:xfrm>
            <a:off x="536210" y="1828800"/>
            <a:ext cx="2372090" cy="1950896"/>
          </a:xfrm>
        </p:spPr>
        <p:txBody>
          <a:bodyPr/>
          <a:lstStyle>
            <a:lvl1pPr marL="0" indent="0">
              <a:buNone/>
              <a:defRPr sz="2500">
                <a:latin typeface="+mn-lt"/>
              </a:defRPr>
            </a:lvl1pPr>
            <a:lvl2pPr>
              <a:defRPr sz="1800"/>
            </a:lvl2pPr>
            <a:lvl3pPr>
              <a:defRPr sz="1600"/>
            </a:lvl3pPr>
            <a:lvl4pPr>
              <a:defRPr sz="1200"/>
            </a:lvl4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2" name="Text Placeholder 60">
            <a:extLst>
              <a:ext uri="{FF2B5EF4-FFF2-40B4-BE49-F238E27FC236}">
                <a16:creationId xmlns:a16="http://schemas.microsoft.com/office/drawing/2014/main" id="{E37B6495-D1B3-4E4D-8DBD-29A016DE5579}"/>
              </a:ext>
            </a:extLst>
          </p:cNvPr>
          <p:cNvSpPr>
            <a:spLocks noGrp="1"/>
          </p:cNvSpPr>
          <p:nvPr userDrawn="1">
            <p:ph type="body" sz="quarter" idx="15"/>
          </p:nvPr>
        </p:nvSpPr>
        <p:spPr>
          <a:xfrm>
            <a:off x="9077899" y="4246834"/>
            <a:ext cx="2372090" cy="1950896"/>
          </a:xfrm>
        </p:spPr>
        <p:txBody>
          <a:bodyPr/>
          <a:lstStyle>
            <a:lvl1pPr marL="0" indent="0">
              <a:buNone/>
              <a:defRPr sz="2500">
                <a:latin typeface="+mn-lt"/>
              </a:defRPr>
            </a:lvl1pPr>
            <a:lvl2pPr>
              <a:defRPr sz="1800"/>
            </a:lvl2pPr>
            <a:lvl3pPr>
              <a:defRPr sz="1600"/>
            </a:lvl3pPr>
            <a:lvl4pPr>
              <a:defRPr sz="1200"/>
            </a:lvl4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3" name="Text Placeholder 60">
            <a:extLst>
              <a:ext uri="{FF2B5EF4-FFF2-40B4-BE49-F238E27FC236}">
                <a16:creationId xmlns:a16="http://schemas.microsoft.com/office/drawing/2014/main" id="{E508B9D8-7DFE-48F5-9B98-B6EE82EEC593}"/>
              </a:ext>
            </a:extLst>
          </p:cNvPr>
          <p:cNvSpPr>
            <a:spLocks noGrp="1"/>
          </p:cNvSpPr>
          <p:nvPr userDrawn="1">
            <p:ph type="body" sz="quarter" idx="16"/>
          </p:nvPr>
        </p:nvSpPr>
        <p:spPr>
          <a:xfrm>
            <a:off x="539210" y="4253054"/>
            <a:ext cx="2521236" cy="1950896"/>
          </a:xfrm>
        </p:spPr>
        <p:txBody>
          <a:bodyPr/>
          <a:lstStyle>
            <a:lvl1pPr marL="0" indent="0">
              <a:buNone/>
              <a:defRPr sz="2500">
                <a:latin typeface="+mn-lt"/>
              </a:defRPr>
            </a:lvl1pPr>
            <a:lvl2pPr>
              <a:defRPr sz="1800"/>
            </a:lvl2pPr>
            <a:lvl3pPr>
              <a:defRPr sz="1600"/>
            </a:lvl3pPr>
            <a:lvl4pPr>
              <a:defRPr sz="1200"/>
            </a:lvl4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4" name="Text Placeholder 60">
            <a:extLst>
              <a:ext uri="{FF2B5EF4-FFF2-40B4-BE49-F238E27FC236}">
                <a16:creationId xmlns:a16="http://schemas.microsoft.com/office/drawing/2014/main" id="{F578A86B-406D-4C75-8095-47AFC67D5121}"/>
              </a:ext>
            </a:extLst>
          </p:cNvPr>
          <p:cNvSpPr>
            <a:spLocks noGrp="1"/>
          </p:cNvSpPr>
          <p:nvPr userDrawn="1">
            <p:ph type="body" sz="quarter" idx="17"/>
          </p:nvPr>
        </p:nvSpPr>
        <p:spPr>
          <a:xfrm>
            <a:off x="9077899" y="1828355"/>
            <a:ext cx="2372090" cy="1950896"/>
          </a:xfrm>
        </p:spPr>
        <p:txBody>
          <a:bodyPr/>
          <a:lstStyle>
            <a:lvl1pPr marL="0" indent="0">
              <a:buNone/>
              <a:defRPr sz="2500">
                <a:latin typeface="+mn-lt"/>
              </a:defRPr>
            </a:lvl1pPr>
            <a:lvl2pPr>
              <a:defRPr sz="1800"/>
            </a:lvl2pPr>
            <a:lvl3pPr>
              <a:defRPr sz="1600"/>
            </a:lvl3pPr>
            <a:lvl4pPr>
              <a:defRPr sz="1200"/>
            </a:lvl4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6" name="Content Placeholder 65">
            <a:extLst>
              <a:ext uri="{FF2B5EF4-FFF2-40B4-BE49-F238E27FC236}">
                <a16:creationId xmlns:a16="http://schemas.microsoft.com/office/drawing/2014/main" id="{59B6CD9B-02E7-4F54-AC65-6B52DE8178D0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295314" y="4324625"/>
            <a:ext cx="598488" cy="492125"/>
          </a:xfrm>
        </p:spPr>
        <p:txBody>
          <a:bodyPr>
            <a:noAutofit/>
          </a:bodyPr>
          <a:lstStyle>
            <a:lvl1pPr marL="0" indent="0" algn="ctr">
              <a:buNone/>
              <a:defRPr sz="3200">
                <a:latin typeface="+mj-lt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67" name="Content Placeholder 65">
            <a:extLst>
              <a:ext uri="{FF2B5EF4-FFF2-40B4-BE49-F238E27FC236}">
                <a16:creationId xmlns:a16="http://schemas.microsoft.com/office/drawing/2014/main" id="{E9C2200A-FDA7-4098-8C98-A2A4A8046772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7479886" y="2109977"/>
            <a:ext cx="598488" cy="492125"/>
          </a:xfrm>
        </p:spPr>
        <p:txBody>
          <a:bodyPr>
            <a:noAutofit/>
          </a:bodyPr>
          <a:lstStyle>
            <a:lvl1pPr marL="0" indent="0" algn="ctr">
              <a:buNone/>
              <a:defRPr sz="3200">
                <a:latin typeface="+mj-lt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68" name="Content Placeholder 65">
            <a:extLst>
              <a:ext uri="{FF2B5EF4-FFF2-40B4-BE49-F238E27FC236}">
                <a16:creationId xmlns:a16="http://schemas.microsoft.com/office/drawing/2014/main" id="{C50A190B-C6C7-4DE5-9301-ED6E82CDABB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7479886" y="4328936"/>
            <a:ext cx="598488" cy="492125"/>
          </a:xfrm>
        </p:spPr>
        <p:txBody>
          <a:bodyPr>
            <a:noAutofit/>
          </a:bodyPr>
          <a:lstStyle>
            <a:lvl1pPr marL="0" indent="0" algn="ctr">
              <a:buNone/>
              <a:defRPr sz="3200">
                <a:latin typeface="+mj-lt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69" name="Content Placeholder 65">
            <a:extLst>
              <a:ext uri="{FF2B5EF4-FFF2-40B4-BE49-F238E27FC236}">
                <a16:creationId xmlns:a16="http://schemas.microsoft.com/office/drawing/2014/main" id="{DE756669-8B9D-4986-8138-A06DBEE210E4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3332914" y="2109977"/>
            <a:ext cx="598488" cy="492125"/>
          </a:xfrm>
        </p:spPr>
        <p:txBody>
          <a:bodyPr>
            <a:noAutofit/>
          </a:bodyPr>
          <a:lstStyle>
            <a:lvl1pPr marL="0" indent="0" algn="ctr">
              <a:buNone/>
              <a:defRPr sz="3200">
                <a:latin typeface="+mj-lt"/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6292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rgbClr val="4140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F29667-93A1-4282-A0B7-F91853528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1BD82-7AB3-4231-B5DE-BFDCEE2A2207}" type="datetimeFigureOut">
              <a:rPr lang="en-IE" smtClean="0"/>
              <a:t>21/06/2022</a:t>
            </a:fld>
            <a:endParaRPr lang="en-I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053063-9BED-47B6-8797-8EA22EC0C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706663-0F67-4D46-B868-724824C22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5DF38-9247-4309-9DFC-5988252AED34}" type="slidenum">
              <a:rPr lang="en-IE" smtClean="0"/>
              <a:t>‹#›</a:t>
            </a:fld>
            <a:endParaRPr lang="en-IE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CE621F9-9878-43B8-A7F4-7D831132F71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2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5325" y="5263500"/>
            <a:ext cx="4076700" cy="2185700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F2AE33-074C-43F9-825E-262E774CCBB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96988" y="814388"/>
            <a:ext cx="8669337" cy="1055687"/>
          </a:xfrm>
        </p:spPr>
        <p:txBody>
          <a:bodyPr>
            <a:noAutofit/>
          </a:bodyPr>
          <a:lstStyle>
            <a:lvl1pPr marL="0" indent="0">
              <a:buNone/>
              <a:defRPr sz="3000" b="1">
                <a:solidFill>
                  <a:srgbClr val="FFC100"/>
                </a:solidFill>
                <a:latin typeface="+mj-lt"/>
              </a:defRPr>
            </a:lvl1pPr>
            <a:lvl2pPr>
              <a:defRPr sz="2400" b="1">
                <a:solidFill>
                  <a:srgbClr val="FFC100"/>
                </a:solidFill>
              </a:defRPr>
            </a:lvl2pPr>
            <a:lvl3pPr>
              <a:defRPr sz="2400" b="1">
                <a:solidFill>
                  <a:srgbClr val="FFC100"/>
                </a:solidFill>
              </a:defRPr>
            </a:lvl3pPr>
            <a:lvl4pPr>
              <a:defRPr sz="2400" b="1">
                <a:solidFill>
                  <a:srgbClr val="FFC100"/>
                </a:solidFill>
              </a:defRPr>
            </a:lvl4pPr>
            <a:lvl5pPr>
              <a:defRPr sz="2400" b="1">
                <a:solidFill>
                  <a:srgbClr val="FFC100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E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90EB47F-073E-4360-B54C-1E09C4552955}"/>
              </a:ext>
            </a:extLst>
          </p:cNvPr>
          <p:cNvSpPr/>
          <p:nvPr userDrawn="1"/>
        </p:nvSpPr>
        <p:spPr>
          <a:xfrm rot="19442332">
            <a:off x="-681488" y="4497112"/>
            <a:ext cx="1173192" cy="1242203"/>
          </a:xfrm>
          <a:prstGeom prst="rect">
            <a:avLst/>
          </a:prstGeom>
          <a:solidFill>
            <a:srgbClr val="41404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lt1">
                  <a:alpha val="66000"/>
                </a:schemeClr>
              </a:solidFill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D851A852-2C18-4F23-A08E-E9B9D41B75A6}"/>
              </a:ext>
            </a:extLst>
          </p:cNvPr>
          <p:cNvGrpSpPr/>
          <p:nvPr userDrawn="1"/>
        </p:nvGrpSpPr>
        <p:grpSpPr>
          <a:xfrm rot="6859996">
            <a:off x="11715813" y="30634"/>
            <a:ext cx="1277982" cy="1173192"/>
            <a:chOff x="3799574" y="2820013"/>
            <a:chExt cx="1277982" cy="1173192"/>
          </a:xfrm>
          <a:solidFill>
            <a:srgbClr val="F5B317">
              <a:alpha val="37000"/>
            </a:srgbClr>
          </a:solidFill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C8D154EE-F9C8-4814-B876-6957CCB9FC40}"/>
                </a:ext>
              </a:extLst>
            </p:cNvPr>
            <p:cNvSpPr/>
            <p:nvPr userDrawn="1"/>
          </p:nvSpPr>
          <p:spPr>
            <a:xfrm rot="7200000">
              <a:off x="3834080" y="2785507"/>
              <a:ext cx="1173192" cy="124220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 dirty="0">
                <a:solidFill>
                  <a:schemeClr val="lt1">
                    <a:alpha val="66000"/>
                  </a:schemeClr>
                </a:solidFill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08208A46-2718-4F52-A01E-6510D780BF9D}"/>
                </a:ext>
              </a:extLst>
            </p:cNvPr>
            <p:cNvSpPr/>
            <p:nvPr userDrawn="1"/>
          </p:nvSpPr>
          <p:spPr>
            <a:xfrm rot="7200000">
              <a:off x="4612888" y="3493602"/>
              <a:ext cx="451392" cy="47794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 dirty="0">
                <a:solidFill>
                  <a:schemeClr val="lt1">
                    <a:alpha val="66000"/>
                  </a:schemeClr>
                </a:solidFill>
              </a:endParaRPr>
            </a:p>
          </p:txBody>
        </p:sp>
      </p:grpSp>
      <p:pic>
        <p:nvPicPr>
          <p:cNvPr id="12" name="Picture 11" descr="Text&#10;&#10;Description automatically generated">
            <a:extLst>
              <a:ext uri="{FF2B5EF4-FFF2-40B4-BE49-F238E27FC236}">
                <a16:creationId xmlns:a16="http://schemas.microsoft.com/office/drawing/2014/main" id="{BEBF85F1-DBF2-4415-BAAC-DB1118960E2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9960" y="304800"/>
            <a:ext cx="1032684" cy="588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4093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84C4E2-6C14-4338-8606-1119E356C0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94514" y="304800"/>
            <a:ext cx="6798130" cy="5872163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E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C81347-7EE0-4EE1-BA5C-214B79996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1BD82-7AB3-4231-B5DE-BFDCEE2A2207}" type="datetimeFigureOut">
              <a:rPr lang="en-IE" smtClean="0"/>
              <a:t>21/06/2022</a:t>
            </a:fld>
            <a:endParaRPr lang="en-IE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835174-6A56-4D41-8D49-B238F5E5A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994D38-B9F1-46A0-BB22-F1D4DF7B3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5DF38-9247-4309-9DFC-5988252AED34}" type="slidenum">
              <a:rPr lang="en-IE" smtClean="0"/>
              <a:t>‹#›</a:t>
            </a:fld>
            <a:endParaRPr lang="en-IE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EBF2A5D-7CC9-4A27-AFC3-55007B8798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356" y="681037"/>
            <a:ext cx="4336142" cy="5675313"/>
          </a:xfrm>
        </p:spPr>
        <p:txBody>
          <a:bodyPr>
            <a:normAutofit/>
          </a:bodyPr>
          <a:lstStyle>
            <a:lvl1pPr>
              <a:defRPr sz="3000">
                <a:solidFill>
                  <a:srgbClr val="414040"/>
                </a:solidFill>
                <a:latin typeface="+mj-lt"/>
              </a:defRPr>
            </a:lvl1pPr>
          </a:lstStyle>
          <a:p>
            <a:endParaRPr lang="en-IE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9EA0357-CDD5-4E0E-A50E-438367E8ED39}"/>
              </a:ext>
            </a:extLst>
          </p:cNvPr>
          <p:cNvSpPr/>
          <p:nvPr userDrawn="1"/>
        </p:nvSpPr>
        <p:spPr>
          <a:xfrm rot="19442332">
            <a:off x="-681488" y="4497112"/>
            <a:ext cx="1173192" cy="1242203"/>
          </a:xfrm>
          <a:prstGeom prst="rect">
            <a:avLst/>
          </a:prstGeom>
          <a:solidFill>
            <a:srgbClr val="41404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lt1">
                  <a:alpha val="66000"/>
                </a:schemeClr>
              </a:solidFill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EDEC4B3F-18A5-473E-B784-5F6019538E7F}"/>
              </a:ext>
            </a:extLst>
          </p:cNvPr>
          <p:cNvGrpSpPr/>
          <p:nvPr userDrawn="1"/>
        </p:nvGrpSpPr>
        <p:grpSpPr>
          <a:xfrm rot="6859996">
            <a:off x="11715813" y="30634"/>
            <a:ext cx="1277982" cy="1173192"/>
            <a:chOff x="3799574" y="2820013"/>
            <a:chExt cx="1277982" cy="1173192"/>
          </a:xfrm>
          <a:solidFill>
            <a:srgbClr val="F5B317">
              <a:alpha val="37000"/>
            </a:srgbClr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C526783-D1FB-4695-AFEF-129D0EC54A77}"/>
                </a:ext>
              </a:extLst>
            </p:cNvPr>
            <p:cNvSpPr/>
            <p:nvPr userDrawn="1"/>
          </p:nvSpPr>
          <p:spPr>
            <a:xfrm rot="7200000">
              <a:off x="3834080" y="2785507"/>
              <a:ext cx="1173192" cy="124220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 dirty="0">
                <a:solidFill>
                  <a:schemeClr val="lt1">
                    <a:alpha val="66000"/>
                  </a:schemeClr>
                </a:solidFill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2895521A-15F8-477C-97E9-0535281F132E}"/>
                </a:ext>
              </a:extLst>
            </p:cNvPr>
            <p:cNvSpPr/>
            <p:nvPr userDrawn="1"/>
          </p:nvSpPr>
          <p:spPr>
            <a:xfrm rot="7200000">
              <a:off x="4612888" y="3493602"/>
              <a:ext cx="451392" cy="47794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 dirty="0">
                <a:solidFill>
                  <a:schemeClr val="lt1">
                    <a:alpha val="66000"/>
                  </a:schemeClr>
                </a:solidFill>
              </a:endParaRPr>
            </a:p>
          </p:txBody>
        </p:sp>
      </p:grpSp>
      <p:pic>
        <p:nvPicPr>
          <p:cNvPr id="13" name="Picture 12" descr="Text&#10;&#10;Description automatically generated">
            <a:extLst>
              <a:ext uri="{FF2B5EF4-FFF2-40B4-BE49-F238E27FC236}">
                <a16:creationId xmlns:a16="http://schemas.microsoft.com/office/drawing/2014/main" id="{FA2DA30F-7444-4A48-974C-8DC3AA641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9960" y="304800"/>
            <a:ext cx="1032684" cy="588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1555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8D520A-E6B7-4A66-967C-3E7D44574E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3000"/>
            </a:lvl1pPr>
          </a:lstStyle>
          <a:p>
            <a:r>
              <a:rPr lang="en-US" dirty="0"/>
              <a:t>CLICK TO EDIT MASTER TITLE STYLE</a:t>
            </a:r>
            <a:endParaRPr lang="en-I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830843-9AC9-4C93-980A-3399C1FF39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E43EB2-7504-42A3-A73B-E33E4DD8D9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233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C64CF4F-CE11-4A27-A4D6-78A449C5FF4F}"/>
              </a:ext>
            </a:extLst>
          </p:cNvPr>
          <p:cNvSpPr/>
          <p:nvPr userDrawn="1"/>
        </p:nvSpPr>
        <p:spPr>
          <a:xfrm rot="418217">
            <a:off x="8177881" y="6989832"/>
            <a:ext cx="12192001" cy="1160689"/>
          </a:xfrm>
          <a:prstGeom prst="rect">
            <a:avLst/>
          </a:prstGeom>
          <a:solidFill>
            <a:srgbClr val="FFC100">
              <a:alpha val="2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39CF86A-EE2B-4A33-8C11-6C4A361C50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3150377-B171-4106-8C43-9406AEB6EA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2178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0C2A0C1-D82C-4ACA-A0AB-9C0456437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1BD82-7AB3-4231-B5DE-BFDCEE2A2207}" type="datetimeFigureOut">
              <a:rPr lang="en-IE" smtClean="0"/>
              <a:t>21/06/2022</a:t>
            </a:fld>
            <a:endParaRPr lang="en-IE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6478DE1-435C-481F-8AD8-074A53B3E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3936FA4-3C35-42C7-A85D-567A7BD22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5DF38-9247-4309-9DFC-5988252AED34}" type="slidenum">
              <a:rPr lang="en-IE" smtClean="0"/>
              <a:t>‹#›</a:t>
            </a:fld>
            <a:endParaRPr lang="en-IE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61A6AA78-79DD-4138-A761-2776791DEAC7}"/>
              </a:ext>
            </a:extLst>
          </p:cNvPr>
          <p:cNvSpPr txBox="1">
            <a:spLocks/>
          </p:cNvSpPr>
          <p:nvPr userDrawn="1"/>
        </p:nvSpPr>
        <p:spPr>
          <a:xfrm>
            <a:off x="2051616" y="5843361"/>
            <a:ext cx="8728530" cy="11606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rgbClr val="414040"/>
                </a:solidFill>
                <a:latin typeface="Akzidenz-Grotesk Pro Bold" panose="02000803050000020004" pitchFamily="50" charset="0"/>
                <a:ea typeface="+mj-ea"/>
                <a:cs typeface="+mj-cs"/>
              </a:defRPr>
            </a:lvl1pPr>
          </a:lstStyle>
          <a:p>
            <a:endParaRPr lang="en-IE" sz="4500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9AAB180D-820D-4DBF-8F55-E4C17081EA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06463" y="5986463"/>
            <a:ext cx="10752137" cy="8032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7B8D544-1F99-4590-8511-4BABE97ECB2F}"/>
              </a:ext>
            </a:extLst>
          </p:cNvPr>
          <p:cNvSpPr/>
          <p:nvPr userDrawn="1"/>
        </p:nvSpPr>
        <p:spPr>
          <a:xfrm rot="19442332">
            <a:off x="-681488" y="4497112"/>
            <a:ext cx="1173192" cy="1242203"/>
          </a:xfrm>
          <a:prstGeom prst="rect">
            <a:avLst/>
          </a:prstGeom>
          <a:solidFill>
            <a:srgbClr val="41404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lt1">
                  <a:alpha val="66000"/>
                </a:schemeClr>
              </a:solidFill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5034C2DC-3A63-40DB-96BD-DBE5D3E56178}"/>
              </a:ext>
            </a:extLst>
          </p:cNvPr>
          <p:cNvGrpSpPr/>
          <p:nvPr userDrawn="1"/>
        </p:nvGrpSpPr>
        <p:grpSpPr>
          <a:xfrm rot="6859996">
            <a:off x="11715813" y="30634"/>
            <a:ext cx="1277982" cy="1173192"/>
            <a:chOff x="3799574" y="2820013"/>
            <a:chExt cx="1277982" cy="1173192"/>
          </a:xfrm>
          <a:solidFill>
            <a:srgbClr val="F5B317">
              <a:alpha val="37000"/>
            </a:srgbClr>
          </a:solidFill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1E397247-4C70-4F5A-BBAF-0B48198C627A}"/>
                </a:ext>
              </a:extLst>
            </p:cNvPr>
            <p:cNvSpPr/>
            <p:nvPr userDrawn="1"/>
          </p:nvSpPr>
          <p:spPr>
            <a:xfrm rot="7200000">
              <a:off x="3834080" y="2785507"/>
              <a:ext cx="1173192" cy="124220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 dirty="0">
                <a:solidFill>
                  <a:schemeClr val="lt1">
                    <a:alpha val="66000"/>
                  </a:schemeClr>
                </a:solidFill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AD26EE25-6506-4352-A82B-8DD69BA8E987}"/>
                </a:ext>
              </a:extLst>
            </p:cNvPr>
            <p:cNvSpPr/>
            <p:nvPr userDrawn="1"/>
          </p:nvSpPr>
          <p:spPr>
            <a:xfrm rot="7200000">
              <a:off x="4612888" y="3493602"/>
              <a:ext cx="451392" cy="47794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 dirty="0">
                <a:solidFill>
                  <a:schemeClr val="lt1">
                    <a:alpha val="66000"/>
                  </a:schemeClr>
                </a:solidFill>
              </a:endParaRPr>
            </a:p>
          </p:txBody>
        </p:sp>
      </p:grpSp>
      <p:pic>
        <p:nvPicPr>
          <p:cNvPr id="19" name="Picture 18" descr="Text&#10;&#10;Description automatically generated">
            <a:extLst>
              <a:ext uri="{FF2B5EF4-FFF2-40B4-BE49-F238E27FC236}">
                <a16:creationId xmlns:a16="http://schemas.microsoft.com/office/drawing/2014/main" id="{D45B6E99-2E21-4752-8784-E762E51D4E3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9960" y="304800"/>
            <a:ext cx="1032684" cy="588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9941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95FD09C-472D-4A3A-AE4A-C7A3CF296DDD}"/>
              </a:ext>
            </a:extLst>
          </p:cNvPr>
          <p:cNvSpPr/>
          <p:nvPr userDrawn="1"/>
        </p:nvSpPr>
        <p:spPr>
          <a:xfrm>
            <a:off x="0" y="1297214"/>
            <a:ext cx="3048000" cy="5560786"/>
          </a:xfrm>
          <a:prstGeom prst="rect">
            <a:avLst/>
          </a:prstGeom>
          <a:solidFill>
            <a:srgbClr val="FFC1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C3F02DF-3670-49EA-B172-EAFE2E01EB6F}"/>
              </a:ext>
            </a:extLst>
          </p:cNvPr>
          <p:cNvSpPr/>
          <p:nvPr userDrawn="1"/>
        </p:nvSpPr>
        <p:spPr>
          <a:xfrm>
            <a:off x="3048000" y="1297212"/>
            <a:ext cx="3048000" cy="5560787"/>
          </a:xfrm>
          <a:prstGeom prst="rect">
            <a:avLst/>
          </a:prstGeom>
          <a:solidFill>
            <a:srgbClr val="41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260975A-3F2B-422C-819F-9F04C1D828A0}"/>
              </a:ext>
            </a:extLst>
          </p:cNvPr>
          <p:cNvSpPr/>
          <p:nvPr userDrawn="1"/>
        </p:nvSpPr>
        <p:spPr>
          <a:xfrm>
            <a:off x="6096000" y="1297212"/>
            <a:ext cx="3048000" cy="5560788"/>
          </a:xfrm>
          <a:prstGeom prst="rect">
            <a:avLst/>
          </a:prstGeom>
          <a:solidFill>
            <a:srgbClr val="FFC1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CE3E780-CCE7-4AE4-92CD-441B308D0B3E}"/>
              </a:ext>
            </a:extLst>
          </p:cNvPr>
          <p:cNvSpPr/>
          <p:nvPr userDrawn="1"/>
        </p:nvSpPr>
        <p:spPr>
          <a:xfrm>
            <a:off x="9144000" y="1297210"/>
            <a:ext cx="3048000" cy="5560789"/>
          </a:xfrm>
          <a:prstGeom prst="rect">
            <a:avLst/>
          </a:prstGeom>
          <a:solidFill>
            <a:srgbClr val="41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7ABD01B-698A-43FB-BF20-449FCF3431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1BD82-7AB3-4231-B5DE-BFDCEE2A2207}" type="datetimeFigureOut">
              <a:rPr lang="en-IE" smtClean="0"/>
              <a:t>21/06/2022</a:t>
            </a:fld>
            <a:endParaRPr lang="en-IE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B828886-212C-411B-8147-E5D044D7E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DCBDA6-3485-4C23-9E02-24334CC96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5DF38-9247-4309-9DFC-5988252AED34}" type="slidenum">
              <a:rPr lang="en-IE" smtClean="0"/>
              <a:t>‹#›</a:t>
            </a:fld>
            <a:endParaRPr lang="en-IE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B29C6D3-0475-42AB-80BD-44EF1207C892}"/>
              </a:ext>
            </a:extLst>
          </p:cNvPr>
          <p:cNvSpPr txBox="1">
            <a:spLocks/>
          </p:cNvSpPr>
          <p:nvPr userDrawn="1"/>
        </p:nvSpPr>
        <p:spPr>
          <a:xfrm>
            <a:off x="2977696" y="136525"/>
            <a:ext cx="6236608" cy="11606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rgbClr val="414040"/>
                </a:solidFill>
                <a:latin typeface="Akzidenz-Grotesk Pro Bold" panose="02000803050000020004" pitchFamily="50" charset="0"/>
                <a:ea typeface="+mj-ea"/>
                <a:cs typeface="+mj-cs"/>
              </a:defRPr>
            </a:lvl1pPr>
          </a:lstStyle>
          <a:p>
            <a:endParaRPr lang="en-IE" sz="45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F89F61B-438F-4DA0-AA02-DAE3D87FDA93}"/>
              </a:ext>
            </a:extLst>
          </p:cNvPr>
          <p:cNvSpPr txBox="1"/>
          <p:nvPr userDrawn="1"/>
        </p:nvSpPr>
        <p:spPr>
          <a:xfrm>
            <a:off x="566057" y="2133600"/>
            <a:ext cx="2481943" cy="43910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E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2F00D29-F65C-4E90-BB45-A98F6EDB7124}"/>
              </a:ext>
            </a:extLst>
          </p:cNvPr>
          <p:cNvSpPr txBox="1"/>
          <p:nvPr userDrawn="1"/>
        </p:nvSpPr>
        <p:spPr>
          <a:xfrm>
            <a:off x="3361872" y="1828800"/>
            <a:ext cx="2481943" cy="43910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E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BFC239B-33AA-41D3-BBE6-770F6F4BE11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99356" y="227013"/>
            <a:ext cx="8463644" cy="963613"/>
          </a:xfrm>
        </p:spPr>
        <p:txBody>
          <a:bodyPr/>
          <a:lstStyle>
            <a:lvl1pPr marL="0" indent="0">
              <a:buNone/>
              <a:defRPr sz="3000">
                <a:latin typeface="+mj-lt"/>
              </a:defRPr>
            </a:lvl1pPr>
            <a:lvl2pPr>
              <a:defRPr sz="2500"/>
            </a:lvl2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E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FC749FA-C3CC-40D0-B935-FB5B7E54EF4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435196" y="1634596"/>
            <a:ext cx="2200275" cy="6254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22" name="Text Placeholder 9">
            <a:extLst>
              <a:ext uri="{FF2B5EF4-FFF2-40B4-BE49-F238E27FC236}">
                <a16:creationId xmlns:a16="http://schemas.microsoft.com/office/drawing/2014/main" id="{66F1E72C-31EA-4D4D-9960-FB7609F00F9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56129" y="1634596"/>
            <a:ext cx="2200275" cy="6254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23" name="Text Placeholder 9">
            <a:extLst>
              <a:ext uri="{FF2B5EF4-FFF2-40B4-BE49-F238E27FC236}">
                <a16:creationId xmlns:a16="http://schemas.microsoft.com/office/drawing/2014/main" id="{46FD08E0-2D18-4E95-B2E2-00683888926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437996" y="1631724"/>
            <a:ext cx="2200275" cy="625475"/>
          </a:xfrm>
        </p:spPr>
        <p:txBody>
          <a:bodyPr/>
          <a:lstStyle>
            <a:lvl1pPr>
              <a:defRPr>
                <a:solidFill>
                  <a:srgbClr val="FFC100"/>
                </a:solidFill>
              </a:defRPr>
            </a:lvl1pPr>
            <a:lvl2pPr>
              <a:defRPr>
                <a:solidFill>
                  <a:srgbClr val="FFC100"/>
                </a:solidFill>
              </a:defRPr>
            </a:lvl2pPr>
            <a:lvl3pPr>
              <a:defRPr>
                <a:solidFill>
                  <a:srgbClr val="FFC100"/>
                </a:solidFill>
              </a:defRPr>
            </a:lvl3pPr>
            <a:lvl4pPr>
              <a:defRPr>
                <a:solidFill>
                  <a:srgbClr val="FFC100"/>
                </a:solidFill>
              </a:defRPr>
            </a:lvl4pPr>
            <a:lvl5pPr>
              <a:defRPr>
                <a:solidFill>
                  <a:srgbClr val="FFC100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E" dirty="0"/>
          </a:p>
        </p:txBody>
      </p:sp>
      <p:sp>
        <p:nvSpPr>
          <p:cNvPr id="24" name="Text Placeholder 9">
            <a:extLst>
              <a:ext uri="{FF2B5EF4-FFF2-40B4-BE49-F238E27FC236}">
                <a16:creationId xmlns:a16="http://schemas.microsoft.com/office/drawing/2014/main" id="{2272AD19-5070-4D51-B8A0-61E37D242AB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9562004" y="1631724"/>
            <a:ext cx="2200275" cy="625475"/>
          </a:xfrm>
        </p:spPr>
        <p:txBody>
          <a:bodyPr/>
          <a:lstStyle>
            <a:lvl1pPr>
              <a:defRPr>
                <a:solidFill>
                  <a:srgbClr val="FFC100"/>
                </a:solidFill>
              </a:defRPr>
            </a:lvl1pPr>
            <a:lvl2pPr>
              <a:defRPr>
                <a:solidFill>
                  <a:srgbClr val="FFC100"/>
                </a:solidFill>
              </a:defRPr>
            </a:lvl2pPr>
            <a:lvl3pPr>
              <a:defRPr>
                <a:solidFill>
                  <a:srgbClr val="FFC100"/>
                </a:solidFill>
              </a:defRPr>
            </a:lvl3pPr>
            <a:lvl4pPr>
              <a:defRPr>
                <a:solidFill>
                  <a:srgbClr val="FFC100"/>
                </a:solidFill>
              </a:defRPr>
            </a:lvl4pPr>
            <a:lvl5pPr>
              <a:defRPr>
                <a:solidFill>
                  <a:srgbClr val="FFC100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E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5642BE4-E40F-4F31-A9F5-0AB69E26FBDF}"/>
              </a:ext>
            </a:extLst>
          </p:cNvPr>
          <p:cNvSpPr/>
          <p:nvPr userDrawn="1"/>
        </p:nvSpPr>
        <p:spPr>
          <a:xfrm rot="19442332">
            <a:off x="-681488" y="4497112"/>
            <a:ext cx="1173192" cy="1242203"/>
          </a:xfrm>
          <a:prstGeom prst="rect">
            <a:avLst/>
          </a:prstGeom>
          <a:solidFill>
            <a:srgbClr val="41404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lt1">
                  <a:alpha val="66000"/>
                </a:schemeClr>
              </a:solidFill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E1E4DD31-48BC-4D72-A500-3165D10A2613}"/>
              </a:ext>
            </a:extLst>
          </p:cNvPr>
          <p:cNvGrpSpPr/>
          <p:nvPr userDrawn="1"/>
        </p:nvGrpSpPr>
        <p:grpSpPr>
          <a:xfrm rot="6859996">
            <a:off x="11715813" y="30634"/>
            <a:ext cx="1277982" cy="1173192"/>
            <a:chOff x="3799574" y="2820013"/>
            <a:chExt cx="1277982" cy="1173192"/>
          </a:xfrm>
          <a:solidFill>
            <a:srgbClr val="F5B317">
              <a:alpha val="37000"/>
            </a:srgbClr>
          </a:solidFill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960ADF81-AD33-4685-9F4C-3ACA3B84F5B0}"/>
                </a:ext>
              </a:extLst>
            </p:cNvPr>
            <p:cNvSpPr/>
            <p:nvPr userDrawn="1"/>
          </p:nvSpPr>
          <p:spPr>
            <a:xfrm rot="7200000">
              <a:off x="3834080" y="2785507"/>
              <a:ext cx="1173192" cy="124220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 dirty="0">
                <a:solidFill>
                  <a:schemeClr val="lt1">
                    <a:alpha val="66000"/>
                  </a:schemeClr>
                </a:solidFill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BD612A2E-0320-4F25-A2DC-8B928F631962}"/>
                </a:ext>
              </a:extLst>
            </p:cNvPr>
            <p:cNvSpPr/>
            <p:nvPr userDrawn="1"/>
          </p:nvSpPr>
          <p:spPr>
            <a:xfrm rot="7200000">
              <a:off x="4612888" y="3493602"/>
              <a:ext cx="451392" cy="47794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 dirty="0">
                <a:solidFill>
                  <a:schemeClr val="lt1">
                    <a:alpha val="66000"/>
                  </a:schemeClr>
                </a:solidFill>
              </a:endParaRPr>
            </a:p>
          </p:txBody>
        </p:sp>
      </p:grpSp>
      <p:pic>
        <p:nvPicPr>
          <p:cNvPr id="26" name="Picture 25" descr="Text&#10;&#10;Description automatically generated">
            <a:extLst>
              <a:ext uri="{FF2B5EF4-FFF2-40B4-BE49-F238E27FC236}">
                <a16:creationId xmlns:a16="http://schemas.microsoft.com/office/drawing/2014/main" id="{C8E9D9AF-B52C-425D-953F-9CAC575715C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9960" y="304800"/>
            <a:ext cx="1032684" cy="588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6697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BCDD7D4-22BF-423D-91A2-4061C4A623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811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I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F99B13-7B7F-4AFF-9B31-8D51B69B0F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92C001-C68F-47C6-87B4-8C17D34B6F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F1BD82-7AB3-4231-B5DE-BFDCEE2A2207}" type="datetimeFigureOut">
              <a:rPr lang="en-IE" smtClean="0"/>
              <a:t>21/06/2022</a:t>
            </a:fld>
            <a:endParaRPr lang="en-I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9E9EC2-69FA-4A95-BE22-BA0CC68885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6A5B2E-0DEF-41E7-98A5-FD94686348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45DF38-9247-4309-9DFC-5988252AED34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168865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2" r:id="rId3"/>
    <p:sldLayoutId id="2147483660" r:id="rId4"/>
    <p:sldLayoutId id="2147483661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64" r:id="rId11"/>
    <p:sldLayoutId id="2147483665" r:id="rId12"/>
    <p:sldLayoutId id="2147483663" r:id="rId13"/>
    <p:sldLayoutId id="2147483666" r:id="rId14"/>
    <p:sldLayoutId id="2147483667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Arial Black" panose="020B0A040201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4159637-23B2-47EB-9124-24FF1443D97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UKRAINIAN RESPONSE</a:t>
            </a:r>
            <a:endParaRPr lang="en-I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5E1372-C126-40FB-B77A-90E238E542C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r>
              <a:rPr lang="en-US" dirty="0"/>
              <a:t>Presentation to Council Meeting</a:t>
            </a:r>
          </a:p>
          <a:p>
            <a:r>
              <a:rPr lang="en-US" dirty="0"/>
              <a:t>20</a:t>
            </a:r>
            <a:r>
              <a:rPr lang="en-US" baseline="30000" dirty="0"/>
              <a:t>th</a:t>
            </a:r>
            <a:r>
              <a:rPr lang="en-US" dirty="0"/>
              <a:t> June 2022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1381362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4159637-23B2-47EB-9124-24FF1443D97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UKRAINIAN RESPONSE</a:t>
            </a:r>
            <a:endParaRPr lang="en-I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5E1372-C126-40FB-B77A-90E238E542C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r>
              <a:rPr lang="en-US" dirty="0"/>
              <a:t>Presentation to Council Meeting</a:t>
            </a:r>
          </a:p>
          <a:p>
            <a:r>
              <a:rPr lang="en-US" dirty="0"/>
              <a:t>20</a:t>
            </a:r>
            <a:r>
              <a:rPr lang="en-US" baseline="30000" dirty="0"/>
              <a:t>th</a:t>
            </a:r>
            <a:r>
              <a:rPr lang="en-US" dirty="0"/>
              <a:t> June 2022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651361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D648BE-CEC9-4E2A-A5BE-E1BAFB78681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8264" y="311069"/>
            <a:ext cx="10588643" cy="6335915"/>
          </a:xfrm>
        </p:spPr>
        <p:txBody>
          <a:bodyPr>
            <a:normAutofit fontScale="77500" lnSpcReduction="20000"/>
          </a:bodyPr>
          <a:lstStyle/>
          <a:p>
            <a:pPr algn="ctr"/>
            <a:endParaRPr lang="en-US" sz="5200" b="1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5200" b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NATIONAL STATISTICS</a:t>
            </a:r>
          </a:p>
          <a:p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2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35,670</a:t>
            </a:r>
            <a:r>
              <a:rPr lang="en-US" sz="43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Personal Public Service Numbers (PPSNs) issued to individuals from Ukraine under the Temporary Protection Directive (week ending 05.06.2022);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Women </a:t>
            </a:r>
            <a:r>
              <a:rPr lang="en-US" sz="31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aged 20 and over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account for </a:t>
            </a:r>
            <a:r>
              <a:rPr lang="en-US" sz="42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48%</a:t>
            </a:r>
            <a:r>
              <a:rPr lang="en-US" sz="4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of arrivals to date, while individuals </a:t>
            </a:r>
            <a:r>
              <a:rPr lang="en-US" sz="31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aged 0-19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(both male and female) account for </a:t>
            </a:r>
            <a:r>
              <a:rPr lang="en-US" sz="42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37%;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The highest percentage of those arriving (</a:t>
            </a:r>
            <a:r>
              <a:rPr lang="en-US" sz="31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42% or 14,929 individuals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) were categorised as </a:t>
            </a:r>
            <a:r>
              <a:rPr lang="en-US" sz="31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‘one parent with children'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under the broad relationship classification headings used. Note that spouses/partners have stayed in Ukraine.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Of the 6,824 children who arrived from Ukraine and enrolled in school, </a:t>
            </a:r>
            <a:r>
              <a:rPr lang="en-US" sz="46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70%</a:t>
            </a:r>
            <a:r>
              <a:rPr lang="en-US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were in </a:t>
            </a:r>
            <a:r>
              <a:rPr lang="en-US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primary education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while </a:t>
            </a:r>
            <a:r>
              <a:rPr lang="en-US" sz="46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30%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were in </a:t>
            </a:r>
            <a:r>
              <a:rPr lang="en-US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secondary education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(as of 07 June 2022);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The average time between the allocation of a PPSN to enrolment in primary or secondary school was just over two weeks.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936302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258123E-93BE-451B-8E6D-5031BC268C33}"/>
              </a:ext>
            </a:extLst>
          </p:cNvPr>
          <p:cNvSpPr txBox="1"/>
          <p:nvPr/>
        </p:nvSpPr>
        <p:spPr>
          <a:xfrm>
            <a:off x="896814" y="228599"/>
            <a:ext cx="93286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LANGUAGES &amp; EDUCATIONAL ATTAINMENT</a:t>
            </a:r>
            <a:endParaRPr lang="en-IE" sz="4000" b="1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71DBE0E-3D30-4F96-BAA6-EA2C57D920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1692" y="1248967"/>
            <a:ext cx="12192000" cy="5098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05923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D648BE-CEC9-4E2A-A5BE-E1BAFB78681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8264" y="311070"/>
            <a:ext cx="10588643" cy="5861130"/>
          </a:xfrm>
        </p:spPr>
        <p:txBody>
          <a:bodyPr>
            <a:normAutofit fontScale="92500" lnSpcReduction="20000"/>
          </a:bodyPr>
          <a:lstStyle/>
          <a:p>
            <a:pPr algn="ctr"/>
            <a:endParaRPr lang="en-US" sz="5200" b="1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5200" b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STATISTICS FOR COUNTY KILKENNY</a:t>
            </a:r>
          </a:p>
          <a:p>
            <a:endParaRPr lang="en-US" dirty="0"/>
          </a:p>
          <a:p>
            <a:r>
              <a:rPr lang="en-US" sz="4400" b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44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557</a:t>
            </a:r>
            <a:r>
              <a:rPr lang="en-US" sz="42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(1.6% of arrivals to Ireland)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Personal Public Service Numbers (PPSNs) issued</a:t>
            </a: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42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421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Municipal District of Kilkenny City</a:t>
            </a:r>
          </a:p>
          <a:p>
            <a:r>
              <a:rPr lang="en-US" sz="44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70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Municipal District of Castlecomer</a:t>
            </a:r>
          </a:p>
          <a:p>
            <a:r>
              <a:rPr lang="en-US" sz="44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49</a:t>
            </a:r>
            <a:r>
              <a:rPr lang="en-US" sz="4400" b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Municipal District of Callan-Thomastown</a:t>
            </a:r>
          </a:p>
          <a:p>
            <a:r>
              <a:rPr lang="en-US" sz="44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17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Municipal District of Piltown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9593542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B803F23-4F88-49F9-8405-696BDA4AC3E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sz="4400" b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GROUP FACILITIES</a:t>
            </a:r>
            <a:endParaRPr lang="en-IE" sz="4400" b="1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EA18887-562A-4DBF-B11D-005DD59D80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3215886"/>
              </p:ext>
            </p:extLst>
          </p:nvPr>
        </p:nvGraphicFramePr>
        <p:xfrm>
          <a:off x="958362" y="2329962"/>
          <a:ext cx="9882552" cy="36171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78568">
                  <a:extLst>
                    <a:ext uri="{9D8B030D-6E8A-4147-A177-3AD203B41FA5}">
                      <a16:colId xmlns:a16="http://schemas.microsoft.com/office/drawing/2014/main" val="2303172706"/>
                    </a:ext>
                  </a:extLst>
                </a:gridCol>
                <a:gridCol w="1901328">
                  <a:extLst>
                    <a:ext uri="{9D8B030D-6E8A-4147-A177-3AD203B41FA5}">
                      <a16:colId xmlns:a16="http://schemas.microsoft.com/office/drawing/2014/main" val="1263339400"/>
                    </a:ext>
                  </a:extLst>
                </a:gridCol>
                <a:gridCol w="1901328">
                  <a:extLst>
                    <a:ext uri="{9D8B030D-6E8A-4147-A177-3AD203B41FA5}">
                      <a16:colId xmlns:a16="http://schemas.microsoft.com/office/drawing/2014/main" val="4218765401"/>
                    </a:ext>
                  </a:extLst>
                </a:gridCol>
                <a:gridCol w="1901328">
                  <a:extLst>
                    <a:ext uri="{9D8B030D-6E8A-4147-A177-3AD203B41FA5}">
                      <a16:colId xmlns:a16="http://schemas.microsoft.com/office/drawing/2014/main" val="749254415"/>
                    </a:ext>
                  </a:extLst>
                </a:gridCol>
              </a:tblGrid>
              <a:tr h="518158">
                <a:tc>
                  <a:txBody>
                    <a:bodyPr/>
                    <a:lstStyle/>
                    <a:p>
                      <a:endParaRPr lang="en-IE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E" sz="1100" b="1" dirty="0">
                          <a:effectLst/>
                        </a:rPr>
                        <a:t>ADULT</a:t>
                      </a:r>
                      <a:endParaRPr lang="en-IE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E" sz="1100" b="1" dirty="0">
                          <a:effectLst/>
                        </a:rPr>
                        <a:t>CHILDREN</a:t>
                      </a:r>
                      <a:endParaRPr lang="en-IE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E" sz="1100" b="1" dirty="0">
                          <a:effectLst/>
                        </a:rPr>
                        <a:t>TOTAL</a:t>
                      </a:r>
                      <a:endParaRPr lang="en-IE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700355929"/>
                  </a:ext>
                </a:extLst>
              </a:tr>
              <a:tr h="4950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E" sz="1100" dirty="0">
                          <a:solidFill>
                            <a:schemeClr val="bg1"/>
                          </a:solidFill>
                          <a:effectLst/>
                        </a:rPr>
                        <a:t>KILKENNY CITY HOTEL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IE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E" sz="1100" dirty="0">
                          <a:effectLst/>
                        </a:rPr>
                        <a:t>100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E" sz="1100" dirty="0">
                          <a:effectLst/>
                        </a:rPr>
                        <a:t>82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E" sz="1100" dirty="0">
                          <a:effectLst/>
                        </a:rPr>
                        <a:t>182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307210895"/>
                  </a:ext>
                </a:extLst>
              </a:tr>
              <a:tr h="6989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E" sz="1100" dirty="0">
                          <a:solidFill>
                            <a:schemeClr val="bg1"/>
                          </a:solidFill>
                          <a:effectLst/>
                        </a:rPr>
                        <a:t>CONVENT OF ST. JOHN OF GOD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IE" sz="1100" dirty="0">
                          <a:solidFill>
                            <a:schemeClr val="bg1"/>
                          </a:solidFill>
                          <a:effectLst/>
                        </a:rPr>
                        <a:t>(COUNCIL MANAGED PROPERTY)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IE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E" sz="1100" dirty="0">
                          <a:effectLst/>
                        </a:rPr>
                        <a:t>59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E" sz="1100" dirty="0">
                          <a:effectLst/>
                        </a:rPr>
                        <a:t>37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E" sz="1100" dirty="0">
                          <a:effectLst/>
                        </a:rPr>
                        <a:t>96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988155763"/>
                  </a:ext>
                </a:extLst>
              </a:tr>
              <a:tr h="5495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</a:rPr>
                        <a:t>KILKENNY CITY B&amp;B</a:t>
                      </a:r>
                      <a:endParaRPr lang="en-IE" sz="11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IE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E" sz="1100" dirty="0">
                          <a:effectLst/>
                        </a:rPr>
                        <a:t>15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E" sz="1100" dirty="0">
                          <a:effectLst/>
                        </a:rPr>
                        <a:t>1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E" sz="1100" dirty="0">
                          <a:effectLst/>
                        </a:rPr>
                        <a:t>16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616768147"/>
                  </a:ext>
                </a:extLst>
              </a:tr>
              <a:tr h="4659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E" sz="1100" dirty="0">
                          <a:solidFill>
                            <a:schemeClr val="bg1"/>
                          </a:solidFill>
                          <a:effectLst/>
                        </a:rPr>
                        <a:t>FARM GUESTHOUSE FRESHFORD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IE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E" sz="1100" dirty="0">
                          <a:effectLst/>
                        </a:rPr>
                        <a:t>14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E" sz="1100" dirty="0">
                          <a:effectLst/>
                        </a:rPr>
                        <a:t>9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E" sz="1100" dirty="0">
                          <a:effectLst/>
                        </a:rPr>
                        <a:t>23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308039095"/>
                  </a:ext>
                </a:extLst>
              </a:tr>
              <a:tr h="5237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E" sz="1100" dirty="0">
                          <a:solidFill>
                            <a:schemeClr val="bg1"/>
                          </a:solidFill>
                          <a:effectLst/>
                        </a:rPr>
                        <a:t>KILKENNY CITY B&amp;B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IE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E" sz="1100" dirty="0">
                          <a:effectLst/>
                        </a:rPr>
                        <a:t>5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E" sz="1100" dirty="0">
                          <a:effectLst/>
                        </a:rPr>
                        <a:t>3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E" sz="1100" dirty="0">
                          <a:effectLst/>
                        </a:rPr>
                        <a:t>8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75495163"/>
                  </a:ext>
                </a:extLst>
              </a:tr>
              <a:tr h="25438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TOTAL</a:t>
                      </a:r>
                      <a:endParaRPr lang="en-IE" sz="2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193</a:t>
                      </a:r>
                      <a:endParaRPr lang="en-IE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132</a:t>
                      </a:r>
                      <a:endParaRPr lang="en-IE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325</a:t>
                      </a:r>
                      <a:endParaRPr lang="en-IE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976428412"/>
                  </a:ext>
                </a:extLst>
              </a:tr>
            </a:tbl>
          </a:graphicData>
        </a:graphic>
      </p:graphicFrame>
      <p:sp>
        <p:nvSpPr>
          <p:cNvPr id="4" name="Rectangle 1">
            <a:extLst>
              <a:ext uri="{FF2B5EF4-FFF2-40B4-BE49-F238E27FC236}">
                <a16:creationId xmlns:a16="http://schemas.microsoft.com/office/drawing/2014/main" id="{AA116E53-B35F-4A8C-8692-97AE0DF089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30988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0465445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589153A-222E-4E45-84C5-AEA99917AC3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/>
          </a:bodyPr>
          <a:lstStyle/>
          <a:p>
            <a:r>
              <a:rPr lang="en-US" sz="4000" b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PLEDGED VACANT ACCOMMODATION</a:t>
            </a:r>
            <a:endParaRPr lang="en-IE" sz="4000" b="1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0E4CE36-ECC6-4C08-B8CE-3A548A80B2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0336859"/>
              </p:ext>
            </p:extLst>
          </p:nvPr>
        </p:nvGraphicFramePr>
        <p:xfrm>
          <a:off x="975946" y="1799901"/>
          <a:ext cx="10287000" cy="28600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486422">
                  <a:extLst>
                    <a:ext uri="{9D8B030D-6E8A-4147-A177-3AD203B41FA5}">
                      <a16:colId xmlns:a16="http://schemas.microsoft.com/office/drawing/2014/main" val="3434903404"/>
                    </a:ext>
                  </a:extLst>
                </a:gridCol>
                <a:gridCol w="1800578">
                  <a:extLst>
                    <a:ext uri="{9D8B030D-6E8A-4147-A177-3AD203B41FA5}">
                      <a16:colId xmlns:a16="http://schemas.microsoft.com/office/drawing/2014/main" val="24025821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I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I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9795125"/>
                  </a:ext>
                </a:extLst>
              </a:tr>
              <a:tr h="4181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Number of pledged vacant properties received</a:t>
                      </a:r>
                      <a:endParaRPr lang="en-I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E" sz="16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68</a:t>
                      </a:r>
                      <a:endParaRPr lang="en-I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10363673"/>
                  </a:ext>
                </a:extLst>
              </a:tr>
              <a:tr h="4074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E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Number of  pledged properties no longer available or not suitable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E" sz="16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25</a:t>
                      </a:r>
                      <a:endParaRPr lang="en-I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49383746"/>
                  </a:ext>
                </a:extLst>
              </a:tr>
              <a:tr h="4453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E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Number of inspections of pledged vacant properties carried out</a:t>
                      </a:r>
                      <a:endParaRPr lang="en-I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E" sz="16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34</a:t>
                      </a:r>
                      <a:endParaRPr lang="en-I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43726579"/>
                  </a:ext>
                </a:extLst>
              </a:tr>
              <a:tr h="4220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Number of pledged vacant properties currently in process of matching with tenants</a:t>
                      </a:r>
                      <a:endParaRPr lang="en-I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lang="en-I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07390753"/>
                  </a:ext>
                </a:extLst>
              </a:tr>
              <a:tr h="4747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Number of pledged vacant properties occupied with matched tenants</a:t>
                      </a:r>
                      <a:endParaRPr lang="en-I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en-I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66498706"/>
                  </a:ext>
                </a:extLst>
              </a:tr>
              <a:tr h="4484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No. of tenants in pledged vacant properties</a:t>
                      </a:r>
                      <a:endParaRPr lang="en-I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21</a:t>
                      </a:r>
                      <a:endParaRPr lang="en-I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383111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38981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958779D-9101-468D-988A-3ED2CB919F4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58941" y="847400"/>
            <a:ext cx="10588643" cy="5553399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 AGENCY FORUM</a:t>
            </a:r>
          </a:p>
          <a:p>
            <a:endParaRPr lang="en-IE" sz="4000" b="1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83BF640-0292-4731-A837-6AE4997A88D5}"/>
              </a:ext>
            </a:extLst>
          </p:cNvPr>
          <p:cNvSpPr/>
          <p:nvPr/>
        </p:nvSpPr>
        <p:spPr>
          <a:xfrm>
            <a:off x="858941" y="612845"/>
            <a:ext cx="10676567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b="1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b="1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b="1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b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Chaired by Acting Chief Executive – fortnightly meetings</a:t>
            </a:r>
          </a:p>
          <a:p>
            <a:r>
              <a:rPr lang="en-US" b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Role – </a:t>
            </a:r>
            <a:r>
              <a:rPr lang="en-IE" b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ensure a co-ordinated agency response to deliver wrap around supports to the Ukrainian community </a:t>
            </a:r>
            <a:endParaRPr lang="en-US" b="1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b="1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Kilkenny County Council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Kilkenny Civil Defence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Kilkenny Intreo Centre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Health Service Executive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Kilkenny Carlow Education &amp; Training Board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Tusla Child &amp; Family Agency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Kilkenny Leader Partnership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Kilkenny County Childcare Committee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The Defence Forces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An Garda Siochana</a:t>
            </a:r>
          </a:p>
          <a:p>
            <a:endParaRPr lang="en-US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05390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81E8D08-8540-49E3-8FA7-9C6375FFE2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58942" y="847400"/>
            <a:ext cx="10913958" cy="5949053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COMMUNITY RESPONSE FORUM</a:t>
            </a:r>
          </a:p>
          <a:p>
            <a:r>
              <a:rPr lang="en-US" sz="2000" b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Chaired by Acting Chief Executive – weekly meetings</a:t>
            </a:r>
          </a:p>
          <a:p>
            <a:r>
              <a:rPr lang="en-US" sz="2000" b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Role </a:t>
            </a:r>
            <a:r>
              <a:rPr lang="en-US" sz="1900" b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en-IE" sz="1900" b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ensure a co-ordinated community response to enable voluntary and statutory agencies to collaborate in support of the Ukrainian community. </a:t>
            </a:r>
            <a:endParaRPr lang="en-US" sz="1900" b="1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900" b="1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Cllr. Fidelis Doherty		Kilkenny Volunteer Centre		Kilkenny Chamber</a:t>
            </a:r>
          </a:p>
          <a:p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Kilkenny County Council		Kilkenny/Carlow ETB			Roman Catholic Rep.</a:t>
            </a:r>
          </a:p>
          <a:p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Kilkenny Civil Defence 		Kilkenny Age Friendly 			Church of Ireland Rep.</a:t>
            </a:r>
          </a:p>
          <a:p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IFA				Public Participation Network (PPN)	Islamic Centre Rep.</a:t>
            </a:r>
          </a:p>
          <a:p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GAA				Kilkenny Traveller Community Movement	Presbyterian Rep.</a:t>
            </a:r>
          </a:p>
          <a:p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KCLR96FM			Kilkenny Leader Partnership		ALONE	</a:t>
            </a:r>
          </a:p>
          <a:p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LCDC				Disability Federation			 St. Vincent De Paul</a:t>
            </a:r>
          </a:p>
          <a:p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Scouts 				Immigration Council			 An Post</a:t>
            </a:r>
          </a:p>
          <a:p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Local Link 			Citizens Information</a:t>
            </a:r>
          </a:p>
          <a:p>
            <a:endParaRPr lang="en-US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IE" sz="4000" b="1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37195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81E8D08-8540-49E3-8FA7-9C6375FFE2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58942" y="847400"/>
            <a:ext cx="10913958" cy="5949053"/>
          </a:xfrm>
        </p:spPr>
        <p:txBody>
          <a:bodyPr>
            <a:normAutofit/>
          </a:bodyPr>
          <a:lstStyle/>
          <a:p>
            <a:endParaRPr lang="en-US" sz="8000" b="1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0" b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CHALLENGES</a:t>
            </a:r>
          </a:p>
          <a:p>
            <a:endParaRPr lang="en-IE" sz="4000" b="1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95472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KCC2">
      <a:dk1>
        <a:srgbClr val="414040"/>
      </a:dk1>
      <a:lt1>
        <a:srgbClr val="FFFFFF"/>
      </a:lt1>
      <a:dk2>
        <a:srgbClr val="414040"/>
      </a:dk2>
      <a:lt2>
        <a:srgbClr val="FFC100"/>
      </a:lt2>
      <a:accent1>
        <a:srgbClr val="414040"/>
      </a:accent1>
      <a:accent2>
        <a:srgbClr val="FFC100"/>
      </a:accent2>
      <a:accent3>
        <a:srgbClr val="414040"/>
      </a:accent3>
      <a:accent4>
        <a:srgbClr val="FFC000"/>
      </a:accent4>
      <a:accent5>
        <a:srgbClr val="414040"/>
      </a:accent5>
      <a:accent6>
        <a:srgbClr val="FFC100"/>
      </a:accent6>
      <a:hlink>
        <a:srgbClr val="414040"/>
      </a:hlink>
      <a:folHlink>
        <a:srgbClr val="FFC100"/>
      </a:folHlink>
    </a:clrScheme>
    <a:fontScheme name="Custom 1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2235</TotalTime>
  <Words>326</Words>
  <Application>Microsoft Office PowerPoint</Application>
  <PresentationFormat>Widescreen</PresentationFormat>
  <Paragraphs>99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Akzidenz-Grotesk Pro Bold</vt:lpstr>
      <vt:lpstr>Akzidenz-Grotesk Pro Regular</vt:lpstr>
      <vt:lpstr>Arial</vt:lpstr>
      <vt:lpstr>Arial Black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 Butler</dc:creator>
  <cp:lastModifiedBy>Brenda Kelly</cp:lastModifiedBy>
  <cp:revision>77</cp:revision>
  <cp:lastPrinted>2022-06-17T09:19:32Z</cp:lastPrinted>
  <dcterms:created xsi:type="dcterms:W3CDTF">2021-03-11T14:43:48Z</dcterms:created>
  <dcterms:modified xsi:type="dcterms:W3CDTF">2022-06-21T07:57:02Z</dcterms:modified>
</cp:coreProperties>
</file>