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6579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461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918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067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811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71157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74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756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543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843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025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728ED-D92E-4DB7-8338-F52AA7EB25F3}" type="datetimeFigureOut">
              <a:rPr lang="en-IE" smtClean="0"/>
              <a:t>20/03/2023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B43DE-4490-4CA3-BDF0-C8FD60F1187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6338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EACAB-07F8-4189-8E1B-D4DF307907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4000" dirty="0"/>
              <a:t>Proposed access to CBS Link Road</a:t>
            </a:r>
          </a:p>
        </p:txBody>
      </p:sp>
    </p:spTree>
    <p:extLst>
      <p:ext uri="{BB962C8B-B14F-4D97-AF65-F5344CB8AC3E}">
        <p14:creationId xmlns:p14="http://schemas.microsoft.com/office/powerpoint/2010/main" val="222648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CAF22F4-6816-41E0-BE08-C319C26F52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448" y="407408"/>
            <a:ext cx="9170634" cy="604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29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6E1F82-8D83-43D1-B2A9-B8D10EC17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9" y="174978"/>
            <a:ext cx="8345011" cy="650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67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45FC185-8813-4A95-A9D0-F051A6FDF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029" y="0"/>
            <a:ext cx="77413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746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6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Proposed access to CBS Link Road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access to CBS Link road</dc:title>
  <dc:creator>Seamus Kavanagh</dc:creator>
  <cp:lastModifiedBy>Brenda Kelly</cp:lastModifiedBy>
  <cp:revision>7</cp:revision>
  <dcterms:created xsi:type="dcterms:W3CDTF">2023-03-16T12:16:18Z</dcterms:created>
  <dcterms:modified xsi:type="dcterms:W3CDTF">2023-03-20T11:42:06Z</dcterms:modified>
</cp:coreProperties>
</file>