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956C-2EA2-4C04-972B-3792DA0C859C}" type="datetimeFigureOut">
              <a:rPr lang="en-IE" smtClean="0"/>
              <a:t>12/10/2023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0BCC-0DE1-4A16-B432-00D390ACF5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024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956C-2EA2-4C04-972B-3792DA0C859C}" type="datetimeFigureOut">
              <a:rPr lang="en-IE" smtClean="0"/>
              <a:t>12/10/2023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0BCC-0DE1-4A16-B432-00D390ACF5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5803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956C-2EA2-4C04-972B-3792DA0C859C}" type="datetimeFigureOut">
              <a:rPr lang="en-IE" smtClean="0"/>
              <a:t>12/10/2023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0BCC-0DE1-4A16-B432-00D390ACF5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393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956C-2EA2-4C04-972B-3792DA0C859C}" type="datetimeFigureOut">
              <a:rPr lang="en-IE" smtClean="0"/>
              <a:t>12/10/2023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0BCC-0DE1-4A16-B432-00D390ACF5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134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956C-2EA2-4C04-972B-3792DA0C859C}" type="datetimeFigureOut">
              <a:rPr lang="en-IE" smtClean="0"/>
              <a:t>12/10/2023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0BCC-0DE1-4A16-B432-00D390ACF5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464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956C-2EA2-4C04-972B-3792DA0C859C}" type="datetimeFigureOut">
              <a:rPr lang="en-IE" smtClean="0"/>
              <a:t>12/10/2023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0BCC-0DE1-4A16-B432-00D390ACF5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789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956C-2EA2-4C04-972B-3792DA0C859C}" type="datetimeFigureOut">
              <a:rPr lang="en-IE" smtClean="0"/>
              <a:t>12/10/2023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0BCC-0DE1-4A16-B432-00D390ACF5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646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956C-2EA2-4C04-972B-3792DA0C859C}" type="datetimeFigureOut">
              <a:rPr lang="en-IE" smtClean="0"/>
              <a:t>12/10/2023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0BCC-0DE1-4A16-B432-00D390ACF5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572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956C-2EA2-4C04-972B-3792DA0C859C}" type="datetimeFigureOut">
              <a:rPr lang="en-IE" smtClean="0"/>
              <a:t>12/10/2023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0BCC-0DE1-4A16-B432-00D390ACF5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4037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956C-2EA2-4C04-972B-3792DA0C859C}" type="datetimeFigureOut">
              <a:rPr lang="en-IE" smtClean="0"/>
              <a:t>12/10/2023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0BCC-0DE1-4A16-B432-00D390ACF5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4318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956C-2EA2-4C04-972B-3792DA0C859C}" type="datetimeFigureOut">
              <a:rPr lang="en-IE" smtClean="0"/>
              <a:t>12/10/2023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20BCC-0DE1-4A16-B432-00D390ACF5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421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8956C-2EA2-4C04-972B-3792DA0C859C}" type="datetimeFigureOut">
              <a:rPr lang="en-IE" smtClean="0"/>
              <a:t>12/10/2023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20BCC-0DE1-4A16-B432-00D390ACF5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335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lkennycoco.ie/" TargetMode="External"/><Relationship Id="rId2" Type="http://schemas.openxmlformats.org/officeDocument/2006/relationships/hyperlink" Target="https://consult.kilkenny.i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9277" y="1500463"/>
            <a:ext cx="5623033" cy="2892850"/>
          </a:xfrm>
        </p:spPr>
        <p:txBody>
          <a:bodyPr>
            <a:normAutofit/>
          </a:bodyPr>
          <a:lstStyle/>
          <a:p>
            <a:r>
              <a:rPr lang="en-GB" b="1" dirty="0" err="1"/>
              <a:t>Mullinabro</a:t>
            </a:r>
            <a:r>
              <a:rPr lang="en-GB" b="1" dirty="0"/>
              <a:t> Traffic Calming Scheme 2023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9040" y="4808291"/>
            <a:ext cx="4750676" cy="1290337"/>
          </a:xfrm>
        </p:spPr>
        <p:txBody>
          <a:bodyPr>
            <a:normAutofit lnSpcReduction="10000"/>
          </a:bodyPr>
          <a:lstStyle/>
          <a:p>
            <a:r>
              <a:rPr lang="en-IE" b="1" u="sng" dirty="0"/>
              <a:t>in accordance with </a:t>
            </a:r>
            <a:r>
              <a:rPr lang="en-US" b="1" u="sng" dirty="0"/>
              <a:t>Section 38 of the Road Traffic Act, 1994 as amended by the Public Transport Regulation Act, 2009 (Section 46)</a:t>
            </a:r>
            <a:endParaRPr lang="en-IE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4" t="9323" r="16986" b="14150"/>
          <a:stretch/>
        </p:blipFill>
        <p:spPr>
          <a:xfrm>
            <a:off x="821616" y="1710188"/>
            <a:ext cx="5060030" cy="34376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37153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Objective and Context of the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0225"/>
          </a:xfrm>
        </p:spPr>
        <p:txBody>
          <a:bodyPr>
            <a:normAutofit lnSpcReduction="10000"/>
          </a:bodyPr>
          <a:lstStyle/>
          <a:p>
            <a:r>
              <a:rPr lang="en-IE" dirty="0"/>
              <a:t>To provide traffic calming along approximately 800m of LP3408 in </a:t>
            </a:r>
            <a:r>
              <a:rPr lang="en-IE" dirty="0" err="1"/>
              <a:t>Mullinabro</a:t>
            </a:r>
            <a:endParaRPr lang="en-IE" dirty="0"/>
          </a:p>
          <a:p>
            <a:r>
              <a:rPr lang="en-IE" dirty="0"/>
              <a:t>Adjacent to </a:t>
            </a:r>
            <a:r>
              <a:rPr lang="en-IE" dirty="0" err="1"/>
              <a:t>Ferrybank</a:t>
            </a:r>
            <a:r>
              <a:rPr lang="en-IE" dirty="0"/>
              <a:t>, serving large rural hinterland</a:t>
            </a:r>
          </a:p>
          <a:p>
            <a:r>
              <a:rPr lang="en-IE" dirty="0"/>
              <a:t>Existing 50kph speed limit.  	Southbound traffic: 56kph</a:t>
            </a:r>
          </a:p>
          <a:p>
            <a:pPr marL="3657600" lvl="8" indent="0">
              <a:buNone/>
            </a:pPr>
            <a:r>
              <a:rPr lang="en-IE" dirty="0"/>
              <a:t>	</a:t>
            </a:r>
            <a:r>
              <a:rPr lang="en-IE" sz="2800" dirty="0"/>
              <a:t>Northbound traffic : 72kph</a:t>
            </a:r>
          </a:p>
          <a:p>
            <a:pPr marL="3657600" lvl="8" indent="0">
              <a:buNone/>
            </a:pPr>
            <a:r>
              <a:rPr lang="en-IE" sz="2800" dirty="0"/>
              <a:t>	Maximum speed: &gt;100kph </a:t>
            </a:r>
          </a:p>
          <a:p>
            <a:r>
              <a:rPr lang="en-IE" dirty="0"/>
              <a:t>Residential, with frequent direct accesses</a:t>
            </a:r>
          </a:p>
          <a:p>
            <a:r>
              <a:rPr lang="en-IE" dirty="0"/>
              <a:t>Childcare facility, commercial and agricultural operations</a:t>
            </a:r>
          </a:p>
          <a:p>
            <a:r>
              <a:rPr lang="en-IE" dirty="0"/>
              <a:t>Previously installed ramps not appropriate for the location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8871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Description of Proposed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7582"/>
            <a:ext cx="10515600" cy="3727858"/>
          </a:xfrm>
        </p:spPr>
        <p:txBody>
          <a:bodyPr>
            <a:noAutofit/>
          </a:bodyPr>
          <a:lstStyle/>
          <a:p>
            <a:pPr lvl="0"/>
            <a:r>
              <a:rPr lang="en-IE" dirty="0"/>
              <a:t>Remove remaining speed ramp</a:t>
            </a:r>
          </a:p>
          <a:p>
            <a:pPr lvl="0"/>
            <a:r>
              <a:rPr lang="en-IE" dirty="0"/>
              <a:t>Build 12 no. concrete build outs at regular intervals to narrow the appearance of the road</a:t>
            </a:r>
          </a:p>
          <a:p>
            <a:pPr lvl="0"/>
            <a:r>
              <a:rPr lang="en-IE" dirty="0"/>
              <a:t>Enhance road marking to provide consistent width</a:t>
            </a:r>
          </a:p>
          <a:p>
            <a:pPr lvl="0"/>
            <a:r>
              <a:rPr lang="en-IE" dirty="0"/>
              <a:t>Install an additional driver feedback sign on southbound approach</a:t>
            </a:r>
          </a:p>
        </p:txBody>
      </p:sp>
    </p:spTree>
    <p:extLst>
      <p:ext uri="{BB962C8B-B14F-4D97-AF65-F5344CB8AC3E}">
        <p14:creationId xmlns:p14="http://schemas.microsoft.com/office/powerpoint/2010/main" val="170761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Section 38 Road Traffic Act 1994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4201"/>
            <a:ext cx="10515600" cy="3746500"/>
          </a:xfrm>
        </p:spPr>
        <p:txBody>
          <a:bodyPr>
            <a:normAutofit lnSpcReduction="10000"/>
          </a:bodyPr>
          <a:lstStyle/>
          <a:p>
            <a:r>
              <a:rPr lang="en-IE" dirty="0"/>
              <a:t>A notice describing the proposed development was placed in the Kilkenny People dated 15</a:t>
            </a:r>
            <a:r>
              <a:rPr lang="en-IE" baseline="30000" dirty="0"/>
              <a:t>th</a:t>
            </a:r>
            <a:r>
              <a:rPr lang="en-IE" dirty="0"/>
              <a:t> September 2023.</a:t>
            </a:r>
          </a:p>
          <a:p>
            <a:r>
              <a:rPr lang="en-IE" dirty="0"/>
              <a:t>A Public Display ran for four weeks from 13</a:t>
            </a:r>
            <a:r>
              <a:rPr lang="en-IE" baseline="30000" dirty="0"/>
              <a:t>th</a:t>
            </a:r>
            <a:r>
              <a:rPr lang="en-IE" dirty="0"/>
              <a:t> September to 11</a:t>
            </a:r>
            <a:r>
              <a:rPr lang="en-IE" baseline="30000" dirty="0"/>
              <a:t>th</a:t>
            </a:r>
            <a:r>
              <a:rPr lang="en-IE" dirty="0"/>
              <a:t> October 2023.  The proposals were displayed in </a:t>
            </a:r>
            <a:r>
              <a:rPr lang="en-IE" dirty="0" err="1"/>
              <a:t>Ferrybank</a:t>
            </a:r>
            <a:r>
              <a:rPr lang="en-IE" dirty="0"/>
              <a:t> Library, </a:t>
            </a:r>
            <a:r>
              <a:rPr lang="en-IE" dirty="0" err="1"/>
              <a:t>Ferrybank</a:t>
            </a:r>
            <a:r>
              <a:rPr lang="en-IE" dirty="0"/>
              <a:t> Area Office and </a:t>
            </a:r>
            <a:r>
              <a:rPr lang="en-US" dirty="0"/>
              <a:t>online at </a:t>
            </a:r>
            <a:r>
              <a:rPr lang="en-US" dirty="0">
                <a:hlinkClick r:id="rId2"/>
              </a:rPr>
              <a:t>https://consult.kilkenny.ie/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https://www.kilkennycoco.ie</a:t>
            </a:r>
            <a:r>
              <a:rPr lang="en-IE" dirty="0"/>
              <a:t>.</a:t>
            </a:r>
          </a:p>
          <a:p>
            <a:r>
              <a:rPr lang="en-IE" dirty="0"/>
              <a:t>Five submissions were received, including a petition from residents of </a:t>
            </a:r>
            <a:r>
              <a:rPr lang="en-IE" dirty="0" err="1"/>
              <a:t>Cloone</a:t>
            </a:r>
            <a:r>
              <a:rPr lang="en-IE" dirty="0"/>
              <a:t> Road, which meets </a:t>
            </a:r>
            <a:r>
              <a:rPr lang="en-IE" dirty="0" err="1"/>
              <a:t>Mullinabro</a:t>
            </a:r>
            <a:r>
              <a:rPr lang="en-IE" dirty="0"/>
              <a:t> Road and the northern </a:t>
            </a:r>
            <a:r>
              <a:rPr lang="en-IE" dirty="0" err="1"/>
              <a:t>exctent</a:t>
            </a:r>
            <a:r>
              <a:rPr lang="en-IE" dirty="0"/>
              <a:t> of the proposed scheme.  </a:t>
            </a:r>
          </a:p>
        </p:txBody>
      </p:sp>
    </p:spTree>
    <p:extLst>
      <p:ext uri="{BB962C8B-B14F-4D97-AF65-F5344CB8AC3E}">
        <p14:creationId xmlns:p14="http://schemas.microsoft.com/office/powerpoint/2010/main" val="302004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S.38 submissions – topics raised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Provide public lighting to link to existing public lighting at </a:t>
            </a:r>
            <a:r>
              <a:rPr lang="en-IE" dirty="0" err="1"/>
              <a:t>Newrath</a:t>
            </a:r>
            <a:r>
              <a:rPr lang="en-IE" dirty="0"/>
              <a:t> Road</a:t>
            </a:r>
          </a:p>
          <a:p>
            <a:r>
              <a:rPr lang="en-IE" dirty="0"/>
              <a:t>Provide wider footpaths</a:t>
            </a:r>
          </a:p>
          <a:p>
            <a:r>
              <a:rPr lang="en-IE" dirty="0"/>
              <a:t>Provide dedicated cycle lanes</a:t>
            </a:r>
          </a:p>
          <a:p>
            <a:r>
              <a:rPr lang="en-IE" dirty="0"/>
              <a:t>Retain continuous centre line and existing speed ramp</a:t>
            </a:r>
          </a:p>
          <a:p>
            <a:r>
              <a:rPr lang="en-IE" dirty="0"/>
              <a:t>Provide pairs of build outs at each location</a:t>
            </a:r>
          </a:p>
          <a:p>
            <a:r>
              <a:rPr lang="en-IE" dirty="0"/>
              <a:t>Provide junction warning signage for </a:t>
            </a:r>
            <a:r>
              <a:rPr lang="en-IE" dirty="0" err="1"/>
              <a:t>Mullinabro</a:t>
            </a:r>
            <a:r>
              <a:rPr lang="en-IE" dirty="0"/>
              <a:t> Woods</a:t>
            </a:r>
          </a:p>
          <a:p>
            <a:r>
              <a:rPr lang="en-IE" dirty="0"/>
              <a:t>Provide footpaths, public lighting and traffic calming on </a:t>
            </a:r>
            <a:r>
              <a:rPr lang="en-IE" dirty="0" err="1"/>
              <a:t>Cloone</a:t>
            </a:r>
            <a:r>
              <a:rPr lang="en-IE" dirty="0"/>
              <a:t> Road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1832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Post–Consultation Amendments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Continuous centre line will be retained</a:t>
            </a:r>
          </a:p>
          <a:p>
            <a:r>
              <a:rPr lang="en-IE" dirty="0"/>
              <a:t>Reduced size build outs will be added on the opposite side of the road to the build outs to the north of </a:t>
            </a:r>
            <a:r>
              <a:rPr lang="en-IE" dirty="0" err="1"/>
              <a:t>Mullinabro</a:t>
            </a:r>
            <a:r>
              <a:rPr lang="en-IE" dirty="0"/>
              <a:t> Woods</a:t>
            </a:r>
          </a:p>
          <a:p>
            <a:pPr lvl="0"/>
            <a:r>
              <a:rPr lang="en-IE" dirty="0"/>
              <a:t>Advanced junction warning signage will be provided on the approaches to </a:t>
            </a:r>
            <a:r>
              <a:rPr lang="en-IE" dirty="0" err="1"/>
              <a:t>Mullinabro</a:t>
            </a:r>
            <a:r>
              <a:rPr lang="en-IE" dirty="0"/>
              <a:t> Woods</a:t>
            </a:r>
          </a:p>
          <a:p>
            <a:pPr lvl="0"/>
            <a:r>
              <a:rPr lang="en-US" dirty="0"/>
              <a:t>Additional warning signage will be provided on </a:t>
            </a:r>
            <a:r>
              <a:rPr lang="en-US" dirty="0" err="1"/>
              <a:t>Cloone</a:t>
            </a:r>
            <a:r>
              <a:rPr lang="en-US" dirty="0"/>
              <a:t> Road following an assessment of suitable signage and locations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8707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That Kilkenny County Council </a:t>
            </a:r>
            <a:r>
              <a:rPr lang="en-US" dirty="0"/>
              <a:t>approve the </a:t>
            </a:r>
            <a:r>
              <a:rPr lang="en-US" dirty="0" err="1"/>
              <a:t>Mullinabro</a:t>
            </a:r>
            <a:r>
              <a:rPr lang="en-US" dirty="0"/>
              <a:t> Traffic Calming Scheme 2023, in accordance with Section 38(4) of the Road Traffic Act 1994, as amended.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4" t="16598" r="9127" b="13213"/>
          <a:stretch/>
        </p:blipFill>
        <p:spPr>
          <a:xfrm>
            <a:off x="5620625" y="2774401"/>
            <a:ext cx="5578366" cy="35374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53612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388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Mullinabro Traffic Calming Scheme 2023</vt:lpstr>
      <vt:lpstr>Objective and Context of the Scheme</vt:lpstr>
      <vt:lpstr>Description of Proposed Development</vt:lpstr>
      <vt:lpstr>Section 38 Road Traffic Act 1994</vt:lpstr>
      <vt:lpstr>S.38 submissions – topics raised</vt:lpstr>
      <vt:lpstr>Post–Consultation Amendments</vt:lpstr>
      <vt:lpstr>Recommendation</vt:lpstr>
    </vt:vector>
  </TitlesOfParts>
  <Company>Kilkenny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VIII - Poulanassy Waterfall Visitor Carpark &amp; Walking Trail</dc:title>
  <dc:creator>Stan Cullen</dc:creator>
  <cp:lastModifiedBy>Brenda Kelly</cp:lastModifiedBy>
  <cp:revision>25</cp:revision>
  <dcterms:created xsi:type="dcterms:W3CDTF">2020-06-10T13:10:39Z</dcterms:created>
  <dcterms:modified xsi:type="dcterms:W3CDTF">2023-10-12T08:32:23Z</dcterms:modified>
</cp:coreProperties>
</file>